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49EAB4-4E09-41F3-A3A6-43D48D0039B4}" v="9" dt="2022-03-15T10:06:59.4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eve Mahon" userId="54a77846-ed8a-4246-87b4-30b300d08880" providerId="ADAL" clId="{D349EAB4-4E09-41F3-A3A6-43D48D0039B4}"/>
    <pc:docChg chg="modSld">
      <pc:chgData name="Maeve Mahon" userId="54a77846-ed8a-4246-87b4-30b300d08880" providerId="ADAL" clId="{D349EAB4-4E09-41F3-A3A6-43D48D0039B4}" dt="2022-03-15T10:06:59.458" v="8" actId="20577"/>
      <pc:docMkLst>
        <pc:docMk/>
      </pc:docMkLst>
      <pc:sldChg chg="modSp">
        <pc:chgData name="Maeve Mahon" userId="54a77846-ed8a-4246-87b4-30b300d08880" providerId="ADAL" clId="{D349EAB4-4E09-41F3-A3A6-43D48D0039B4}" dt="2022-03-15T10:06:59.458" v="8" actId="20577"/>
        <pc:sldMkLst>
          <pc:docMk/>
          <pc:sldMk cId="748001127" sldId="256"/>
        </pc:sldMkLst>
        <pc:graphicFrameChg chg="mod">
          <ac:chgData name="Maeve Mahon" userId="54a77846-ed8a-4246-87b4-30b300d08880" providerId="ADAL" clId="{D349EAB4-4E09-41F3-A3A6-43D48D0039B4}" dt="2022-03-15T10:06:59.458" v="8" actId="20577"/>
          <ac:graphicFrameMkLst>
            <pc:docMk/>
            <pc:sldMk cId="748001127" sldId="256"/>
            <ac:graphicFrameMk id="7" creationId="{CFDA7ACB-F4D7-56AD-ECF8-1ECFEEDDAC54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7806B6-7994-4F06-9EA1-C36AB6E415E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AC6E078-CEB8-4762-8C76-BE20F07C0126}">
      <dgm:prSet/>
      <dgm:spPr/>
      <dgm:t>
        <a:bodyPr/>
        <a:lstStyle/>
        <a:p>
          <a:r>
            <a:rPr lang="en-US"/>
            <a:t>Do you know of any opportunities for you to be involved in your local parish community after Confirmation?</a:t>
          </a:r>
        </a:p>
      </dgm:t>
    </dgm:pt>
    <dgm:pt modelId="{D9F8E916-1331-4193-A92C-0B5258D8C4F0}" type="parTrans" cxnId="{713ED810-D8C1-4CC2-83BF-F38921E8C3BC}">
      <dgm:prSet/>
      <dgm:spPr/>
      <dgm:t>
        <a:bodyPr/>
        <a:lstStyle/>
        <a:p>
          <a:endParaRPr lang="en-US"/>
        </a:p>
      </dgm:t>
    </dgm:pt>
    <dgm:pt modelId="{9730B67D-3E3D-4185-AA59-BE011D394C75}" type="sibTrans" cxnId="{713ED810-D8C1-4CC2-83BF-F38921E8C3BC}">
      <dgm:prSet/>
      <dgm:spPr/>
      <dgm:t>
        <a:bodyPr/>
        <a:lstStyle/>
        <a:p>
          <a:endParaRPr lang="en-US"/>
        </a:p>
      </dgm:t>
    </dgm:pt>
    <dgm:pt modelId="{77AB721E-E108-4676-8B68-58121E67085F}">
      <dgm:prSet/>
      <dgm:spPr/>
      <dgm:t>
        <a:bodyPr/>
        <a:lstStyle/>
        <a:p>
          <a:r>
            <a:rPr lang="en-US"/>
            <a:t>What could your local parish do to help you be more involved?</a:t>
          </a:r>
        </a:p>
      </dgm:t>
    </dgm:pt>
    <dgm:pt modelId="{D8991593-343F-4B58-8F02-8D57DCAF8BC3}" type="parTrans" cxnId="{E424D469-D8C7-4174-845B-59AEEFC74A51}">
      <dgm:prSet/>
      <dgm:spPr/>
      <dgm:t>
        <a:bodyPr/>
        <a:lstStyle/>
        <a:p>
          <a:endParaRPr lang="en-US"/>
        </a:p>
      </dgm:t>
    </dgm:pt>
    <dgm:pt modelId="{AF38F80B-43B0-44A6-9E43-61428B16D7A4}" type="sibTrans" cxnId="{E424D469-D8C7-4174-845B-59AEEFC74A51}">
      <dgm:prSet/>
      <dgm:spPr/>
      <dgm:t>
        <a:bodyPr/>
        <a:lstStyle/>
        <a:p>
          <a:endParaRPr lang="en-US"/>
        </a:p>
      </dgm:t>
    </dgm:pt>
    <dgm:pt modelId="{3CE439C3-829A-4E10-B964-4E818D42BC91}">
      <dgm:prSet/>
      <dgm:spPr/>
      <dgm:t>
        <a:bodyPr/>
        <a:lstStyle/>
        <a:p>
          <a:r>
            <a:rPr lang="en-US" dirty="0"/>
            <a:t>What would you say </a:t>
          </a:r>
          <a:r>
            <a:rPr lang="en-US"/>
            <a:t>to him about how the church in Kildare &amp; Leighlin could help you and other young people stay involved?</a:t>
          </a:r>
        </a:p>
      </dgm:t>
    </dgm:pt>
    <dgm:pt modelId="{38792CBE-5421-4672-8A40-7B2A5F7815FB}" type="parTrans" cxnId="{493A3411-3EDA-46DA-906F-39E994559046}">
      <dgm:prSet/>
      <dgm:spPr/>
      <dgm:t>
        <a:bodyPr/>
        <a:lstStyle/>
        <a:p>
          <a:endParaRPr lang="en-US"/>
        </a:p>
      </dgm:t>
    </dgm:pt>
    <dgm:pt modelId="{5FDC8F01-0B4C-4540-8CEF-EBE8E169017C}" type="sibTrans" cxnId="{493A3411-3EDA-46DA-906F-39E994559046}">
      <dgm:prSet/>
      <dgm:spPr/>
      <dgm:t>
        <a:bodyPr/>
        <a:lstStyle/>
        <a:p>
          <a:endParaRPr lang="en-US"/>
        </a:p>
      </dgm:t>
    </dgm:pt>
    <dgm:pt modelId="{66C533AC-B2A4-4BB5-A83A-29A4607786BB}" type="pres">
      <dgm:prSet presAssocID="{9B7806B6-7994-4F06-9EA1-C36AB6E415EB}" presName="linear" presStyleCnt="0">
        <dgm:presLayoutVars>
          <dgm:animLvl val="lvl"/>
          <dgm:resizeHandles val="exact"/>
        </dgm:presLayoutVars>
      </dgm:prSet>
      <dgm:spPr/>
    </dgm:pt>
    <dgm:pt modelId="{31865688-6C27-403B-B2DA-69DF4E0F0C71}" type="pres">
      <dgm:prSet presAssocID="{3AC6E078-CEB8-4762-8C76-BE20F07C012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1C2F89C-0911-45EA-B55B-1221EF360AFC}" type="pres">
      <dgm:prSet presAssocID="{9730B67D-3E3D-4185-AA59-BE011D394C75}" presName="spacer" presStyleCnt="0"/>
      <dgm:spPr/>
    </dgm:pt>
    <dgm:pt modelId="{9B765A3F-51FF-4836-B40E-7119978C7ED5}" type="pres">
      <dgm:prSet presAssocID="{77AB721E-E108-4676-8B68-58121E67085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FC21123-BAF8-45D6-A87B-3F4369994F49}" type="pres">
      <dgm:prSet presAssocID="{AF38F80B-43B0-44A6-9E43-61428B16D7A4}" presName="spacer" presStyleCnt="0"/>
      <dgm:spPr/>
    </dgm:pt>
    <dgm:pt modelId="{F8E27B48-E985-4E57-8186-948A6967439F}" type="pres">
      <dgm:prSet presAssocID="{3CE439C3-829A-4E10-B964-4E818D42BC9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30E6F06-9495-4EC6-A8C5-8B9EF41ECBD4}" type="presOf" srcId="{9B7806B6-7994-4F06-9EA1-C36AB6E415EB}" destId="{66C533AC-B2A4-4BB5-A83A-29A4607786BB}" srcOrd="0" destOrd="0" presId="urn:microsoft.com/office/officeart/2005/8/layout/vList2"/>
    <dgm:cxn modelId="{713ED810-D8C1-4CC2-83BF-F38921E8C3BC}" srcId="{9B7806B6-7994-4F06-9EA1-C36AB6E415EB}" destId="{3AC6E078-CEB8-4762-8C76-BE20F07C0126}" srcOrd="0" destOrd="0" parTransId="{D9F8E916-1331-4193-A92C-0B5258D8C4F0}" sibTransId="{9730B67D-3E3D-4185-AA59-BE011D394C75}"/>
    <dgm:cxn modelId="{493A3411-3EDA-46DA-906F-39E994559046}" srcId="{9B7806B6-7994-4F06-9EA1-C36AB6E415EB}" destId="{3CE439C3-829A-4E10-B964-4E818D42BC91}" srcOrd="2" destOrd="0" parTransId="{38792CBE-5421-4672-8A40-7B2A5F7815FB}" sibTransId="{5FDC8F01-0B4C-4540-8CEF-EBE8E169017C}"/>
    <dgm:cxn modelId="{51F40314-FCB7-4FBD-BF64-7DAB0025F833}" type="presOf" srcId="{77AB721E-E108-4676-8B68-58121E67085F}" destId="{9B765A3F-51FF-4836-B40E-7119978C7ED5}" srcOrd="0" destOrd="0" presId="urn:microsoft.com/office/officeart/2005/8/layout/vList2"/>
    <dgm:cxn modelId="{7F45D91E-43A9-4A7A-B057-C3D5AF1FB9A7}" type="presOf" srcId="{3AC6E078-CEB8-4762-8C76-BE20F07C0126}" destId="{31865688-6C27-403B-B2DA-69DF4E0F0C71}" srcOrd="0" destOrd="0" presId="urn:microsoft.com/office/officeart/2005/8/layout/vList2"/>
    <dgm:cxn modelId="{E424D469-D8C7-4174-845B-59AEEFC74A51}" srcId="{9B7806B6-7994-4F06-9EA1-C36AB6E415EB}" destId="{77AB721E-E108-4676-8B68-58121E67085F}" srcOrd="1" destOrd="0" parTransId="{D8991593-343F-4B58-8F02-8D57DCAF8BC3}" sibTransId="{AF38F80B-43B0-44A6-9E43-61428B16D7A4}"/>
    <dgm:cxn modelId="{F3EB5CA8-B66F-4FB2-8B64-84505EE70F85}" type="presOf" srcId="{3CE439C3-829A-4E10-B964-4E818D42BC91}" destId="{F8E27B48-E985-4E57-8186-948A6967439F}" srcOrd="0" destOrd="0" presId="urn:microsoft.com/office/officeart/2005/8/layout/vList2"/>
    <dgm:cxn modelId="{F4105544-88D0-494D-B7F6-E070E11A429E}" type="presParOf" srcId="{66C533AC-B2A4-4BB5-A83A-29A4607786BB}" destId="{31865688-6C27-403B-B2DA-69DF4E0F0C71}" srcOrd="0" destOrd="0" presId="urn:microsoft.com/office/officeart/2005/8/layout/vList2"/>
    <dgm:cxn modelId="{62947866-50B8-4601-BCA9-74887DAF858B}" type="presParOf" srcId="{66C533AC-B2A4-4BB5-A83A-29A4607786BB}" destId="{11C2F89C-0911-45EA-B55B-1221EF360AFC}" srcOrd="1" destOrd="0" presId="urn:microsoft.com/office/officeart/2005/8/layout/vList2"/>
    <dgm:cxn modelId="{61FB30AC-DE37-4535-B6D7-841F81EC6B2B}" type="presParOf" srcId="{66C533AC-B2A4-4BB5-A83A-29A4607786BB}" destId="{9B765A3F-51FF-4836-B40E-7119978C7ED5}" srcOrd="2" destOrd="0" presId="urn:microsoft.com/office/officeart/2005/8/layout/vList2"/>
    <dgm:cxn modelId="{F2AD46B9-BC06-4E00-94F3-1576B5B07069}" type="presParOf" srcId="{66C533AC-B2A4-4BB5-A83A-29A4607786BB}" destId="{EFC21123-BAF8-45D6-A87B-3F4369994F49}" srcOrd="3" destOrd="0" presId="urn:microsoft.com/office/officeart/2005/8/layout/vList2"/>
    <dgm:cxn modelId="{2BE8A323-9682-4FCC-8362-4A9C52CF6013}" type="presParOf" srcId="{66C533AC-B2A4-4BB5-A83A-29A4607786BB}" destId="{F8E27B48-E985-4E57-8186-948A6967439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865688-6C27-403B-B2DA-69DF4E0F0C71}">
      <dsp:nvSpPr>
        <dsp:cNvPr id="0" name=""/>
        <dsp:cNvSpPr/>
      </dsp:nvSpPr>
      <dsp:spPr>
        <a:xfrm>
          <a:off x="0" y="532853"/>
          <a:ext cx="6263640" cy="14297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Do you know of any opportunities for you to be involved in your local parish community after Confirmation?</a:t>
          </a:r>
        </a:p>
      </dsp:txBody>
      <dsp:txXfrm>
        <a:off x="69794" y="602647"/>
        <a:ext cx="6124052" cy="1290152"/>
      </dsp:txXfrm>
    </dsp:sp>
    <dsp:sp modelId="{9B765A3F-51FF-4836-B40E-7119978C7ED5}">
      <dsp:nvSpPr>
        <dsp:cNvPr id="0" name=""/>
        <dsp:cNvSpPr/>
      </dsp:nvSpPr>
      <dsp:spPr>
        <a:xfrm>
          <a:off x="0" y="2037473"/>
          <a:ext cx="6263640" cy="142974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What could your local parish do to help you be more involved?</a:t>
          </a:r>
        </a:p>
      </dsp:txBody>
      <dsp:txXfrm>
        <a:off x="69794" y="2107267"/>
        <a:ext cx="6124052" cy="1290152"/>
      </dsp:txXfrm>
    </dsp:sp>
    <dsp:sp modelId="{F8E27B48-E985-4E57-8186-948A6967439F}">
      <dsp:nvSpPr>
        <dsp:cNvPr id="0" name=""/>
        <dsp:cNvSpPr/>
      </dsp:nvSpPr>
      <dsp:spPr>
        <a:xfrm>
          <a:off x="0" y="3542094"/>
          <a:ext cx="6263640" cy="142974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What would you say </a:t>
          </a:r>
          <a:r>
            <a:rPr lang="en-US" sz="2600" kern="1200"/>
            <a:t>to him about how the church in Kildare &amp; Leighlin could help you and other young people stay involved?</a:t>
          </a:r>
        </a:p>
      </dsp:txBody>
      <dsp:txXfrm>
        <a:off x="69794" y="3611888"/>
        <a:ext cx="6124052" cy="12901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FED35-71F1-42CF-A13F-EF4DBC82D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1B619C-AD7E-451E-9FDD-C26FBBE4CE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ACA7C-AAFC-492B-B762-CFC337D75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F388-52CA-4697-AC02-1F860B98AB99}" type="datetimeFigureOut">
              <a:rPr lang="en-IE" smtClean="0"/>
              <a:t>15/03/2022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CA4D1-F128-4561-A098-B773F5D46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FA144-C835-4414-9F0D-AB67B7277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F02C-205C-4CF9-9164-DE6F0DC2EB1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06858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C32A9-633F-4C9C-8B0A-7530EEAA1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579B6F-EFDC-43DE-91D3-749030FA56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FC196E-AABC-49D2-920C-FA8DF0363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F388-52CA-4697-AC02-1F860B98AB99}" type="datetimeFigureOut">
              <a:rPr lang="en-IE" smtClean="0"/>
              <a:t>15/03/2022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A6AAD-3FDA-47CB-BF93-EBDCC864F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C4506-C583-4658-B079-8C7C50846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F02C-205C-4CF9-9164-DE6F0DC2EB1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75564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7FDF9E-F9DC-4E9E-8DA6-D6739C3E07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2FE7C5-7371-4B3D-BC71-6ABF8844A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2C029-A46E-4AA5-861A-239F4168F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F388-52CA-4697-AC02-1F860B98AB99}" type="datetimeFigureOut">
              <a:rPr lang="en-IE" smtClean="0"/>
              <a:t>15/03/2022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E326AD-4672-45B3-960C-6A728404C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E29D5-6E8B-4C55-BD9F-CBB354A45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F02C-205C-4CF9-9164-DE6F0DC2EB1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31046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0AF69-0B0A-434D-A9BB-8F6E45FF4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FD3E0-FCCB-40EF-B96B-157332A22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E764F-5AA0-410F-8230-41C9B5106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F388-52CA-4697-AC02-1F860B98AB99}" type="datetimeFigureOut">
              <a:rPr lang="en-IE" smtClean="0"/>
              <a:t>15/03/2022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8938C-AAA5-4021-B4E5-197B883E3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B8584-F04D-497D-9AF5-DECA5F8A6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F02C-205C-4CF9-9164-DE6F0DC2EB1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94055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5E2DE-59BB-4294-9462-795EDA066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884935-BCC9-4F9F-AFBE-142409AF3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BA910-7E75-4F13-AE19-7DEA3CA79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F388-52CA-4697-AC02-1F860B98AB99}" type="datetimeFigureOut">
              <a:rPr lang="en-IE" smtClean="0"/>
              <a:t>15/03/2022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A3F55-109F-4FB8-A390-B4A9CEBB0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98135-4C37-4B85-8EB1-83117BF02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F02C-205C-4CF9-9164-DE6F0DC2EB1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93957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6F69D-3186-49BE-8E8B-D39215BA8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BB197-E243-481D-A0FE-DF617B82BF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99BDFF-4F14-4EE5-861A-DA09A50034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B75C2E-6581-4F89-99D5-2F459B1A3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F388-52CA-4697-AC02-1F860B98AB99}" type="datetimeFigureOut">
              <a:rPr lang="en-IE" smtClean="0"/>
              <a:t>15/03/2022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1B38D-A05C-462B-9512-63A5A52E6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394942-1537-44FA-BBA9-641559EEC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F02C-205C-4CF9-9164-DE6F0DC2EB1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8920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E09FE-B75C-4114-AAB2-E708FEB3E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D9A190-99B1-4BB8-90A8-08864E7F5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D30CEB-83BE-4CBF-8117-0FD7A1796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24994C-9CA9-4AEB-9CAE-E803789D07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8372A7-DC3F-40B7-9A05-5AD027A6F1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EFA990-1E92-422B-847A-1A41F897B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F388-52CA-4697-AC02-1F860B98AB99}" type="datetimeFigureOut">
              <a:rPr lang="en-IE" smtClean="0"/>
              <a:t>15/03/2022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0AFB68-577B-4A2F-828F-EEB6A7A58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626965-B96D-40A9-B58D-D4C40BC40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F02C-205C-4CF9-9164-DE6F0DC2EB1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65921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072E6-BDAB-4F30-A231-00105E135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BF0A10-18C1-450F-B7F3-88F33659B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F388-52CA-4697-AC02-1F860B98AB99}" type="datetimeFigureOut">
              <a:rPr lang="en-IE" smtClean="0"/>
              <a:t>15/03/2022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E39532-B56C-4723-853F-5F8B61D9E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0AE942-9985-401B-AFEF-3446CC6BC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F02C-205C-4CF9-9164-DE6F0DC2EB1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9383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B1C749-90CC-4059-BAFB-2D4C661A8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F388-52CA-4697-AC02-1F860B98AB99}" type="datetimeFigureOut">
              <a:rPr lang="en-IE" smtClean="0"/>
              <a:t>15/03/2022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CBF498-E2A3-4D79-969F-9E8B66D21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32AB26-1E92-4613-B454-F860CFC7D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F02C-205C-4CF9-9164-DE6F0DC2EB1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444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F4C20-EBB5-4174-B9D5-0BFA42626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FBCD2-8084-40A4-8270-B84149F14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462FD0-17C0-488F-BB9F-D3093386C6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CDB56A-9435-4D0C-9D37-721F8EFD3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F388-52CA-4697-AC02-1F860B98AB99}" type="datetimeFigureOut">
              <a:rPr lang="en-IE" smtClean="0"/>
              <a:t>15/03/2022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F417B5-7C49-4216-9364-C8D49C096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5DB1B-D8B7-4920-B8E1-C93DF46AD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F02C-205C-4CF9-9164-DE6F0DC2EB1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05150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5A5CC-CF15-4630-9EA6-FD7DDE910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840379-CD14-4282-984F-06997663A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20146B-C63E-4F66-9018-634E006761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2E351E-C688-4607-BBFA-230FEC6FA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F388-52CA-4697-AC02-1F860B98AB99}" type="datetimeFigureOut">
              <a:rPr lang="en-IE" smtClean="0"/>
              <a:t>15/03/2022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8C170-D1F2-4327-A2FE-465974582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FB44AA-1574-409A-8D6E-D8E448B26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DF02C-205C-4CF9-9164-DE6F0DC2EB1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6734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A058AB-B80B-4ED6-8844-D0DF94A52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98612B-0BF8-4F6B-B07A-8DF083EFB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395B4-5F3F-4A40-B0A6-105886188F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CF388-52CA-4697-AC02-1F860B98AB99}" type="datetimeFigureOut">
              <a:rPr lang="en-IE" smtClean="0"/>
              <a:t>15/03/2022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7DB27-E301-41F6-8AC4-51F6D637E7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5C3EE-58B9-4473-AC18-71C77D3F7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DF02C-205C-4CF9-9164-DE6F0DC2EB1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23083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5535AE5-7678-452A-82E9-9124EFD65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IE" sz="6000">
                <a:solidFill>
                  <a:schemeClr val="bg1"/>
                </a:solidFill>
              </a:rPr>
              <a:t>Bishop Denis asks: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CFDA7ACB-F4D7-56AD-ECF8-1ECFEEDDAC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958203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8001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Bishop Denis asks: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Bishop Denis asks:</dc:title>
  <dc:creator>Maeve Mahon</dc:creator>
  <cp:lastModifiedBy>Maeve Mahon</cp:lastModifiedBy>
  <cp:revision>1</cp:revision>
  <dcterms:created xsi:type="dcterms:W3CDTF">2022-03-15T10:05:47Z</dcterms:created>
  <dcterms:modified xsi:type="dcterms:W3CDTF">2022-03-15T10:07:03Z</dcterms:modified>
</cp:coreProperties>
</file>