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2B39C-482D-4E83-BB2B-C55EDC55AF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A37CAA-29AA-4820-B838-1E20D62B3C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A8C256-31EA-4DFA-876F-96D799E7B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08E8E-85E4-47D8-AFAB-1B4DE2630A2D}" type="datetimeFigureOut">
              <a:rPr lang="en-IE" smtClean="0"/>
              <a:t>15/03/2022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65A577-FBC2-45B1-A3C2-EA20EBF8A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6FD293-3EFB-46EA-9C75-4CE43A0AD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E9F46-4418-4C92-9D12-810E94E1AAA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09741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D43CA-7A8A-4321-A6A7-712FC9BD7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87DE05-DA94-4F57-AD94-1FC4AB433D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B4837C-8BA6-44D6-B010-6B492621C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08E8E-85E4-47D8-AFAB-1B4DE2630A2D}" type="datetimeFigureOut">
              <a:rPr lang="en-IE" smtClean="0"/>
              <a:t>15/03/2022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31BF67-F88C-455B-A88C-DB2600BCB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EBD1F7-5422-4639-9F3E-6EDEE3B33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E9F46-4418-4C92-9D12-810E94E1AAA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50228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687BD5-8067-42BF-B4BC-E201BFCE67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8A4AB7-3C1A-4D03-B591-45131A866A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4E9694-7FD5-4162-9D60-FC298C999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08E8E-85E4-47D8-AFAB-1B4DE2630A2D}" type="datetimeFigureOut">
              <a:rPr lang="en-IE" smtClean="0"/>
              <a:t>15/03/2022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F0DDBA-BFBB-4F40-98EE-31826466D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069178-C7E9-4FCD-BB3C-5448471E4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E9F46-4418-4C92-9D12-810E94E1AAA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64423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5029C-B5D6-4155-AF75-826A810C7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5569E-8DB5-4DC2-9D02-31DF1DE30E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062ED5-CF1B-4BA8-9BD0-B9FD42CA6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08E8E-85E4-47D8-AFAB-1B4DE2630A2D}" type="datetimeFigureOut">
              <a:rPr lang="en-IE" smtClean="0"/>
              <a:t>15/03/2022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397BB8-43B1-4ADE-BE7A-BD3834B5E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ABEB0D-B285-45DE-B26D-16CCF5C84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E9F46-4418-4C92-9D12-810E94E1AAA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41483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5E4BB-1A94-4128-A13E-A6688241F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CF63DC-3EE6-46AF-AEA4-A01B3266C0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792456-6371-403C-A5CB-08C975FDB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08E8E-85E4-47D8-AFAB-1B4DE2630A2D}" type="datetimeFigureOut">
              <a:rPr lang="en-IE" smtClean="0"/>
              <a:t>15/03/2022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A62C29-6879-4E04-B1EF-C9A4171AE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67DA85-66BB-45C9-A592-4CEDEADF4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E9F46-4418-4C92-9D12-810E94E1AAA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99635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63536-A969-48C1-A3CA-E408E50F6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5B74E-7D70-48CB-92A0-B352EF65A2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F050FC-7625-472B-9F3C-8DA784648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8F2254-85D5-4D08-8784-2A2BAB331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08E8E-85E4-47D8-AFAB-1B4DE2630A2D}" type="datetimeFigureOut">
              <a:rPr lang="en-IE" smtClean="0"/>
              <a:t>15/03/2022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BF5015-2EC9-4376-9958-904C7441C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E01F94-E331-43F3-BD52-E8FAA3B9F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E9F46-4418-4C92-9D12-810E94E1AAA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22734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31543-E2A1-4C97-B9C8-5129A20A9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8F8CD9-3302-4850-8204-E77AB12F8B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127894-F3BF-40F0-9EC8-A1FBEDACBA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A654DD-A984-46B0-83CA-8F81272E51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4A493E-51B2-4B16-BF97-4A25DE95F4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35B9D8-9DD8-4972-A2FE-76C1698BB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08E8E-85E4-47D8-AFAB-1B4DE2630A2D}" type="datetimeFigureOut">
              <a:rPr lang="en-IE" smtClean="0"/>
              <a:t>15/03/2022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F3B6E3-D611-4B9B-ACCE-0E3CDC478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9FD873-4B0F-4465-B6C9-AD70D1F60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E9F46-4418-4C92-9D12-810E94E1AAA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33792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C8CBF-80FD-4A57-A08A-EDE090815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03C3D3-B72D-4B5B-91B3-69953C888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08E8E-85E4-47D8-AFAB-1B4DE2630A2D}" type="datetimeFigureOut">
              <a:rPr lang="en-IE" smtClean="0"/>
              <a:t>15/03/2022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04D569-AC6A-423D-8D40-19A6AC898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5D1DA7-4F5B-4863-9884-7436F57E9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E9F46-4418-4C92-9D12-810E94E1AAA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2391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FF19B1-A5DA-4997-AABC-F87A6C7E4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08E8E-85E4-47D8-AFAB-1B4DE2630A2D}" type="datetimeFigureOut">
              <a:rPr lang="en-IE" smtClean="0"/>
              <a:t>15/03/2022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DE0D8A-35A5-4872-8E81-A53C9C52A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ABBA4F-F386-4CC3-861A-E232C337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E9F46-4418-4C92-9D12-810E94E1AAA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16435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83A2F-5B40-4370-ACD8-C26E7794B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B2795-40A8-4E19-B609-D7FC51C3AB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659977-9BBE-40FF-AA18-0B31655073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CA3B55-A228-4714-8717-077FA5C28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08E8E-85E4-47D8-AFAB-1B4DE2630A2D}" type="datetimeFigureOut">
              <a:rPr lang="en-IE" smtClean="0"/>
              <a:t>15/03/2022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B1E743-DD27-4A63-A062-A9C57E240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B669EA-F075-49F2-944C-1E8691365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E9F46-4418-4C92-9D12-810E94E1AAA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45433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653E7-6C02-461D-B74E-AB5DA0FFC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64C6B8-6718-4B87-BB99-2F4465D703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031DFB-840D-4DC5-9D53-16AEFE2028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FDF981-DE6C-4E1B-925E-CA16A51C3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08E8E-85E4-47D8-AFAB-1B4DE2630A2D}" type="datetimeFigureOut">
              <a:rPr lang="en-IE" smtClean="0"/>
              <a:t>15/03/2022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EBEDCE-D134-4641-950B-A41651288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7DD175-7D92-4F9A-96FC-2232E004B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E9F46-4418-4C92-9D12-810E94E1AAA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54139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1CA533-1AE9-4223-A2D7-DCE712B45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69880A-DB88-487E-802B-19A7275167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E8B8A2-73AB-433C-A454-7A7D220F85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08E8E-85E4-47D8-AFAB-1B4DE2630A2D}" type="datetimeFigureOut">
              <a:rPr lang="en-IE" smtClean="0"/>
              <a:t>15/03/2022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5F4CC0-8C94-4003-A62C-2879F4CDFE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745785-A53D-4FA5-B050-D0E010861B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E9F46-4418-4C92-9D12-810E94E1AAA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71591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2A8D4BA-0054-401C-A900-C7211A3609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A29BB18A-9EFA-4135-96C5-55D1B1AC7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4120" y="5404485"/>
            <a:ext cx="10515600" cy="1325563"/>
          </a:xfrm>
        </p:spPr>
        <p:txBody>
          <a:bodyPr/>
          <a:lstStyle/>
          <a:p>
            <a:r>
              <a:rPr lang="en-IE" b="1" cap="all" dirty="0">
                <a:solidFill>
                  <a:schemeClr val="bg1"/>
                </a:solidFill>
                <a:latin typeface="Arial Nova Light" panose="020B0304020202020204" pitchFamily="34" charset="0"/>
              </a:rPr>
              <a:t>Gifts of the Holy Spirit </a:t>
            </a:r>
          </a:p>
        </p:txBody>
      </p:sp>
    </p:spTree>
    <p:extLst>
      <p:ext uri="{BB962C8B-B14F-4D97-AF65-F5344CB8AC3E}">
        <p14:creationId xmlns:p14="http://schemas.microsoft.com/office/powerpoint/2010/main" val="41856228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Nova Light</vt:lpstr>
      <vt:lpstr>Calibri</vt:lpstr>
      <vt:lpstr>Calibri Light</vt:lpstr>
      <vt:lpstr>Office Theme</vt:lpstr>
      <vt:lpstr>Gifts of the Holy Spirit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Gifts of the Holy Spirit </dc:title>
  <dc:creator>Maeve Mahon</dc:creator>
  <cp:lastModifiedBy>Maeve Mahon</cp:lastModifiedBy>
  <cp:revision>1</cp:revision>
  <dcterms:created xsi:type="dcterms:W3CDTF">2022-03-15T09:19:32Z</dcterms:created>
  <dcterms:modified xsi:type="dcterms:W3CDTF">2022-03-15T09:22:04Z</dcterms:modified>
</cp:coreProperties>
</file>