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8DA3-B7A4-4DB7-BDD6-C4117F640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2EA8E-1D17-49E2-9FD6-27581011DA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5BA00-4B17-4560-8FF9-4D00567FC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B71D-D102-4455-908F-74E64E36D77E}" type="datetimeFigureOut">
              <a:rPr lang="en-IE" smtClean="0"/>
              <a:t>22/03/2022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F6A41-A803-439E-B5E2-1A1A4CC8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05CBA-FCD1-4B1B-A7B4-D091CB1B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0B6-9CD8-4D66-9726-479B72FD5D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143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147AB-B1FE-418A-9EB4-F1B10C32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1F5D74-5A25-40EB-8967-3B20C50CF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35D46-57BD-4936-8A7B-EA91E927A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B71D-D102-4455-908F-74E64E36D77E}" type="datetimeFigureOut">
              <a:rPr lang="en-IE" smtClean="0"/>
              <a:t>22/03/2022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C7A66-41D8-4BE6-BD71-A00FF901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9DC4C-672D-4ACD-948E-02A096C2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0B6-9CD8-4D66-9726-479B72FD5D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460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35BC9-3F3E-4B0A-BA0F-BDC5E69F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1EC2F-7DAF-48E1-8EBD-7E70F60F6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7A65E-0441-4CA2-9F11-5FB9BC3A4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B71D-D102-4455-908F-74E64E36D77E}" type="datetimeFigureOut">
              <a:rPr lang="en-IE" smtClean="0"/>
              <a:t>22/03/2022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F342E-E2BF-4BF0-B1DE-85FEF9CA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95311-4C04-43BF-9847-2A5CB684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0B6-9CD8-4D66-9726-479B72FD5D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967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2311-4A6B-447C-B716-208806B2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7E636-2E6F-4FFE-A876-33E79B1EF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B38AD-BA28-45AD-BE94-675EA989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B71D-D102-4455-908F-74E64E36D77E}" type="datetimeFigureOut">
              <a:rPr lang="en-IE" smtClean="0"/>
              <a:t>22/03/2022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06661-19E9-42F3-B082-7CDA9B6D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B5E1E-E7D2-4E75-AACC-D7394A36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0B6-9CD8-4D66-9726-479B72FD5D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802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CB05-19A7-47CD-9108-1D8AB25F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3CFF7-290D-4770-8593-7B053BB63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12844-887C-46BF-822B-14881450C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B71D-D102-4455-908F-74E64E36D77E}" type="datetimeFigureOut">
              <a:rPr lang="en-IE" smtClean="0"/>
              <a:t>22/03/2022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30D87-46AC-4EC5-A2F2-9ED45815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592E9-42AA-4CC2-AAC2-C6D9AC96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0B6-9CD8-4D66-9726-479B72FD5D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74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93285-7C75-49FF-9A81-835384C33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8F91-C1C2-4199-A7DF-44FB066DA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CE9CD-CD8A-410C-8124-42DD363BD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76588-6107-4984-82D9-7A91FB8B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B71D-D102-4455-908F-74E64E36D77E}" type="datetimeFigureOut">
              <a:rPr lang="en-IE" smtClean="0"/>
              <a:t>22/03/2022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7A6AD-F7D9-4A1E-BD35-3A3B5364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BDD9D-9CF0-4630-822E-CAB5F3B1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0B6-9CD8-4D66-9726-479B72FD5D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685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E314-6D06-4783-830F-D05EE217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4362A-327F-479B-B7DE-1D5ADB98F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D1A5D-D849-4D8D-AEA8-2A4644EC1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D0960-7773-48F6-A0E7-1EE1696ED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7BB09-97A1-41D9-82D4-CA996F7FD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B3FEC-2124-441E-BF82-07D3A8A5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B71D-D102-4455-908F-74E64E36D77E}" type="datetimeFigureOut">
              <a:rPr lang="en-IE" smtClean="0"/>
              <a:t>22/03/2022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B31E91-8AED-46D3-88EC-C5399EEBD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880A56-892F-4E63-8CE0-B470629A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0B6-9CD8-4D66-9726-479B72FD5D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766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6425-4111-4E3F-9D86-F9B85E950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FCD24-3E83-4299-870B-556AB11C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B71D-D102-4455-908F-74E64E36D77E}" type="datetimeFigureOut">
              <a:rPr lang="en-IE" smtClean="0"/>
              <a:t>22/03/2022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531B65-2FB9-4543-A5A3-965151F0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4EA9D0-C2BC-46B7-A7B1-E99D74FF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0B6-9CD8-4D66-9726-479B72FD5D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444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A42AD-8A1E-4427-AFC9-7BB3E153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B71D-D102-4455-908F-74E64E36D77E}" type="datetimeFigureOut">
              <a:rPr lang="en-IE" smtClean="0"/>
              <a:t>22/03/2022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0DDC5-A51B-43E8-8BA6-AB4E9570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0F4C2-1BF7-43F2-A26F-366E5ED7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0B6-9CD8-4D66-9726-479B72FD5D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818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2B58-3D79-43A0-BC32-518C5D96B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1FC50-D19B-4F59-86A1-88EC7E9BC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00FF0-C329-4DC1-BBD8-587CA17DD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643B7-7067-48CD-883D-9C5C3380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B71D-D102-4455-908F-74E64E36D77E}" type="datetimeFigureOut">
              <a:rPr lang="en-IE" smtClean="0"/>
              <a:t>22/03/2022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4DAAC-D5D3-41FE-A156-1D1F2385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0C2CA-14F8-4D00-A0D8-EEFCCFAA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0B6-9CD8-4D66-9726-479B72FD5D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429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8E5A-995B-4AE9-977F-5593D79E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CE0FB7-00EA-4CA8-B47A-AD3707067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24679-C900-40DD-B3C1-DFA71483B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5A830-0CEC-40E0-A1BB-5D5010336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B71D-D102-4455-908F-74E64E36D77E}" type="datetimeFigureOut">
              <a:rPr lang="en-IE" smtClean="0"/>
              <a:t>22/03/2022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56834-86E1-49A9-BE1A-64E3B1E0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C8700-1D4A-4131-8CEC-7A1540F9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70B6-9CD8-4D66-9726-479B72FD5D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010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9DDC8F-77E2-4D62-891D-76599D075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24FF8-ED19-4550-83B1-3C5C5B1DE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03D7B-D2F0-42EC-B4CB-417CC6BFB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CB71D-D102-4455-908F-74E64E36D77E}" type="datetimeFigureOut">
              <a:rPr lang="en-IE" smtClean="0"/>
              <a:t>22/03/2022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FDF77-0812-4E1F-8405-84AD576FD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3BCD7-6A84-4653-9B2D-9D1DD3F77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70B6-9CD8-4D66-9726-479B72FD5D0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906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Map&#10;&#10;Description automatically generated with medium confidence">
            <a:extLst>
              <a:ext uri="{FF2B5EF4-FFF2-40B4-BE49-F238E27FC236}">
                <a16:creationId xmlns:a16="http://schemas.microsoft.com/office/drawing/2014/main" id="{01D15AEF-D124-4E8C-AEE3-A9DFCC69F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8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Maeve Mahon</dc:creator>
  <cp:lastModifiedBy>Maeve Mahon</cp:lastModifiedBy>
  <cp:revision>2</cp:revision>
  <dcterms:created xsi:type="dcterms:W3CDTF">2022-03-15T09:22:22Z</dcterms:created>
  <dcterms:modified xsi:type="dcterms:W3CDTF">2022-03-22T12:03:12Z</dcterms:modified>
</cp:coreProperties>
</file>