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942D-0DE6-6D1E-9206-A76051A53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4F28EE-055F-0BDF-1FE3-D4CEDDF57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5B424-2C27-0818-E887-56BBE6F65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6C2F-5365-4C85-B607-6F063C44A3F5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90C96-AA18-13F5-868E-792CBEEF6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CFEA0-A10C-391D-10C4-0A94CC41B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AAF8-750F-48E3-8627-86FB1F9B8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46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8EB90-9A50-A1E6-631D-89C59DCB7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C878F9-82EF-C0D9-90E8-3E06A8A04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3C9D6-EBEF-B2EF-D1E8-4A4345390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6C2F-5365-4C85-B607-6F063C44A3F5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148F8-33D8-7FFB-EBEA-64735BD06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6C8ED-4F0B-9DD7-D45E-3C4048CFF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AAF8-750F-48E3-8627-86FB1F9B8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002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4489CB-9A72-2F51-D641-C6FF0530CB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497469-EB05-F385-6F4E-48139731FE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2803D-E8C6-BDCA-BA6F-6AD6FB62F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6C2F-5365-4C85-B607-6F063C44A3F5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227A2-1402-4348-2F48-96C91706C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B8C23-E564-F2D1-CC7B-1CD304DAD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AAF8-750F-48E3-8627-86FB1F9B8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680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2DFF7-65E0-2B8E-1536-A6191DD42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8507A-5E35-515C-1B34-CEFADA6B0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8C173-8C84-FB48-8864-66A8248B6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6C2F-5365-4C85-B607-6F063C44A3F5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686B4-8EBF-E2B8-5078-B576650B4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2AF7E-01E9-D1C1-BE3E-07703D26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AAF8-750F-48E3-8627-86FB1F9B8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21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8EBE9-961D-9271-DACA-AC8286400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D6936-ED05-7586-0920-9D34E5B8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14027-F82E-F60B-2A4F-F44553DE3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6C2F-5365-4C85-B607-6F063C44A3F5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E5304-4A8D-8350-3CF4-7BC0412D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5941F-B085-5BB9-B434-7026CB936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AAF8-750F-48E3-8627-86FB1F9B8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898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D9627-02D8-D619-5708-278EF82A2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EFF92-7840-116B-85C3-6CE760AFB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017B10-CCBC-2BA1-0EC2-0B4610A495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F2F17-D73D-07E8-4B83-9D4C101AA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6C2F-5365-4C85-B607-6F063C44A3F5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FEE32-81AD-81F0-935D-12A173C74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946C07-BEBA-0F83-382B-93F076BAD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AAF8-750F-48E3-8627-86FB1F9B8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920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77AD6-86EA-0C7D-C159-C7AC2BC6A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4C1A5-D119-EBD4-BCD3-51BB5AFDF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10FAD-2534-2EFA-C3C2-0D29BE98D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E2E9E1-21A6-E94C-83B3-EF3E97557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77B3A1-490E-D828-D4D2-B666456035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8383DB-B0BC-17B1-BD32-8B6A34890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6C2F-5365-4C85-B607-6F063C44A3F5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EC5908-DBAC-396F-723F-0249E7EEF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6DD703-EECA-7A22-8E1E-F52A5B03B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AAF8-750F-48E3-8627-86FB1F9B8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312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27E63-FD8A-5DB0-C89C-900BF9035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530AFC-8CDA-9666-70B7-F902806D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6C2F-5365-4C85-B607-6F063C44A3F5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DF9DF9-61B2-AB83-A4F1-CCD8C7244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3E2DE9-CB8F-1288-8A17-49A813ED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AAF8-750F-48E3-8627-86FB1F9B8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075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0A9E66-8740-DD9B-8BB5-1B21558E9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6C2F-5365-4C85-B607-6F063C44A3F5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115F81-B303-5033-893F-6F2A0BE8D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48C64-3F6F-97F0-19DE-64B28A77B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AAF8-750F-48E3-8627-86FB1F9B8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92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D4A1A-4492-73D9-D5BE-F848ABCB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D0318-6ABA-4156-EC3A-483F03092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06B535-436F-D2F4-BC8C-FBAF87433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45BBDA-B3C3-D3FC-513F-472DB7549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6C2F-5365-4C85-B607-6F063C44A3F5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FA081F-4DB1-6E5D-47E5-DEFC1BB99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029AB2-72D4-9F71-1E52-18B2768D2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AAF8-750F-48E3-8627-86FB1F9B8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410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90499-17A6-C3A6-9694-0C6EEDF72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7AEC1E-E4A2-89B6-BD84-D65E589F32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FAEB0-A6EA-B795-D767-83D0F05F8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9B20C-A89D-EED0-A8AE-D82E3E3FE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6C2F-5365-4C85-B607-6F063C44A3F5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B077-AE8A-2884-C859-6842E3613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45129-47E5-EA42-82F1-991CBDCC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AAF8-750F-48E3-8627-86FB1F9B8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821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E90FC2-97B1-D1FF-E373-0171EA67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6A7D0-228E-863F-1FB6-D5A01B6A6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CB0AC-C411-042E-E891-D3516A7BC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26C2F-5365-4C85-B607-6F063C44A3F5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1FEE1-CBC6-DF35-E382-5D7A63381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26AC4-D41F-3EE3-D604-28D8C4C79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0AAF8-750F-48E3-8627-86FB1F9B8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44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Text, letter&#10;&#10;Description automatically generated">
            <a:extLst>
              <a:ext uri="{FF2B5EF4-FFF2-40B4-BE49-F238E27FC236}">
                <a16:creationId xmlns:a16="http://schemas.microsoft.com/office/drawing/2014/main" id="{8C517B85-F28A-5BAE-2528-3509EBA61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25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26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84A9B07-7C2C-F1A1-D106-5615EA905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25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77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1C7D5AD-8730-A16F-F457-43516EC60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25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58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8E56E7E-3CBE-5617-DA5C-8F3C6EDBA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25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05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FA200C31-9000-FC2A-B38C-488027996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25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96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85B813F5-59AD-F65B-285A-80CE4C458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25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63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62115182-7342-173F-B28A-B1165F2DA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25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01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BB3C06C5-610A-E779-B0B2-EEDA75380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25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14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62A48B20-42B0-B352-2777-53F9AFA2B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25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45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Aisling Brennan</dc:creator>
  <cp:lastModifiedBy>Aisling Brennan</cp:lastModifiedBy>
  <cp:revision>1</cp:revision>
  <dcterms:created xsi:type="dcterms:W3CDTF">2022-05-25T08:44:28Z</dcterms:created>
  <dcterms:modified xsi:type="dcterms:W3CDTF">2022-05-25T08:53:15Z</dcterms:modified>
</cp:coreProperties>
</file>