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42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FB8B50-630A-42F2-9B53-7C8A19818A6E}"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1049824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FB8B50-630A-42F2-9B53-7C8A19818A6E}"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3371706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FB8B50-630A-42F2-9B53-7C8A19818A6E}"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0FEE-5904-4E24-9B61-8FA1375C4639}"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25222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FB8B50-630A-42F2-9B53-7C8A19818A6E}"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26623461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FB8B50-630A-42F2-9B53-7C8A19818A6E}"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0FEE-5904-4E24-9B61-8FA1375C4639}"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89205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FB8B50-630A-42F2-9B53-7C8A19818A6E}"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43027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FB8B50-630A-42F2-9B53-7C8A19818A6E}"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500678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FB8B50-630A-42F2-9B53-7C8A19818A6E}"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2668115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FB8B50-630A-42F2-9B53-7C8A19818A6E}"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689297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FB8B50-630A-42F2-9B53-7C8A19818A6E}"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1119972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FB8B50-630A-42F2-9B53-7C8A19818A6E}" type="datetimeFigureOut">
              <a:rPr lang="en-GB" smtClean="0"/>
              <a:t>17/09/2020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1306895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FB8B50-630A-42F2-9B53-7C8A19818A6E}" type="datetimeFigureOut">
              <a:rPr lang="en-GB" smtClean="0"/>
              <a:t>17/09/2020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4190095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FB8B50-630A-42F2-9B53-7C8A19818A6E}" type="datetimeFigureOut">
              <a:rPr lang="en-GB" smtClean="0"/>
              <a:t>17/09/2020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2749329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FB8B50-630A-42F2-9B53-7C8A19818A6E}" type="datetimeFigureOut">
              <a:rPr lang="en-GB" smtClean="0"/>
              <a:t>17/09/2020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3280060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FB8B50-630A-42F2-9B53-7C8A19818A6E}" type="datetimeFigureOut">
              <a:rPr lang="en-GB" smtClean="0"/>
              <a:t>17/09/2020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1867406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FB8B50-630A-42F2-9B53-7C8A19818A6E}" type="datetimeFigureOut">
              <a:rPr lang="en-GB" smtClean="0"/>
              <a:t>17/09/2020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9F0FEE-5904-4E24-9B61-8FA1375C4639}" type="slidenum">
              <a:rPr lang="en-GB" smtClean="0"/>
              <a:t>‹#›</a:t>
            </a:fld>
            <a:endParaRPr lang="en-GB"/>
          </a:p>
        </p:txBody>
      </p:sp>
    </p:spTree>
    <p:extLst>
      <p:ext uri="{BB962C8B-B14F-4D97-AF65-F5344CB8AC3E}">
        <p14:creationId xmlns:p14="http://schemas.microsoft.com/office/powerpoint/2010/main" val="1483939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FB8B50-630A-42F2-9B53-7C8A19818A6E}" type="datetimeFigureOut">
              <a:rPr lang="en-GB" smtClean="0"/>
              <a:t>17/09/2020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69F0FEE-5904-4E24-9B61-8FA1375C4639}" type="slidenum">
              <a:rPr lang="en-GB" smtClean="0"/>
              <a:t>‹#›</a:t>
            </a:fld>
            <a:endParaRPr lang="en-GB"/>
          </a:p>
        </p:txBody>
      </p:sp>
    </p:spTree>
    <p:extLst>
      <p:ext uri="{BB962C8B-B14F-4D97-AF65-F5344CB8AC3E}">
        <p14:creationId xmlns:p14="http://schemas.microsoft.com/office/powerpoint/2010/main" val="20004162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close up of a sign&#10;&#10;Description automatically generated">
            <a:extLst>
              <a:ext uri="{FF2B5EF4-FFF2-40B4-BE49-F238E27FC236}">
                <a16:creationId xmlns:a16="http://schemas.microsoft.com/office/drawing/2014/main" id="{CC33335C-4DFE-4B8F-880F-96ED1C3E4C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5761" y="1104900"/>
            <a:ext cx="2662339" cy="1602835"/>
          </a:xfrm>
          <a:prstGeom prst="rect">
            <a:avLst/>
          </a:prstGeom>
        </p:spPr>
      </p:pic>
      <p:sp>
        <p:nvSpPr>
          <p:cNvPr id="4" name="TextBox 3">
            <a:extLst>
              <a:ext uri="{FF2B5EF4-FFF2-40B4-BE49-F238E27FC236}">
                <a16:creationId xmlns:a16="http://schemas.microsoft.com/office/drawing/2014/main" id="{9AC72728-B6E4-4B62-9688-E3F3D683400C}"/>
              </a:ext>
            </a:extLst>
          </p:cNvPr>
          <p:cNvSpPr txBox="1"/>
          <p:nvPr/>
        </p:nvSpPr>
        <p:spPr>
          <a:xfrm>
            <a:off x="489002" y="480060"/>
            <a:ext cx="8069872" cy="4272965"/>
          </a:xfrm>
          <a:prstGeom prst="rect">
            <a:avLst/>
          </a:prstGeom>
          <a:noFill/>
        </p:spPr>
        <p:txBody>
          <a:bodyPr wrap="square" rtlCol="0">
            <a:spAutoFit/>
          </a:bodyPr>
          <a:lstStyle/>
          <a:p>
            <a:pPr algn="ctr">
              <a:spcBef>
                <a:spcPts val="750"/>
              </a:spcBef>
              <a:spcAft>
                <a:spcPts val="1125"/>
              </a:spcAft>
            </a:pPr>
            <a:endParaRPr lang="en-IE" sz="6000" dirty="0">
              <a:effectLst/>
              <a:latin typeface="Calibri" panose="020F0502020204030204" pitchFamily="34" charset="0"/>
              <a:ea typeface="Times New Roman" panose="02020603050405020304" pitchFamily="18" charset="0"/>
            </a:endParaRPr>
          </a:p>
          <a:p>
            <a:pPr algn="ctr">
              <a:spcBef>
                <a:spcPts val="750"/>
              </a:spcBef>
              <a:spcAft>
                <a:spcPts val="1125"/>
              </a:spcAft>
            </a:pPr>
            <a:r>
              <a:rPr lang="en-IE" sz="6000" dirty="0">
                <a:effectLst/>
                <a:latin typeface="Calibri" panose="020F0502020204030204" pitchFamily="34" charset="0"/>
                <a:ea typeface="Times New Roman" panose="02020603050405020304" pitchFamily="18" charset="0"/>
              </a:rPr>
              <a:t>Prayer Liturgy for the Classroom:</a:t>
            </a:r>
          </a:p>
          <a:p>
            <a:pPr algn="ctr">
              <a:spcBef>
                <a:spcPts val="750"/>
              </a:spcBef>
              <a:spcAft>
                <a:spcPts val="1125"/>
              </a:spcAft>
            </a:pPr>
            <a:r>
              <a:rPr lang="en-IE" sz="6000" dirty="0">
                <a:effectLst/>
                <a:latin typeface="Calibri" panose="020F0502020204030204" pitchFamily="34" charset="0"/>
                <a:ea typeface="Times New Roman" panose="02020603050405020304" pitchFamily="18" charset="0"/>
              </a:rPr>
              <a:t> Jesus is with us </a:t>
            </a:r>
            <a:endParaRPr lang="en-GB" sz="6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19051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AC72728-B6E4-4B62-9688-E3F3D683400C}"/>
              </a:ext>
            </a:extLst>
          </p:cNvPr>
          <p:cNvSpPr txBox="1"/>
          <p:nvPr/>
        </p:nvSpPr>
        <p:spPr>
          <a:xfrm>
            <a:off x="473838" y="480060"/>
            <a:ext cx="11237976" cy="5924699"/>
          </a:xfrm>
          <a:prstGeom prst="rect">
            <a:avLst/>
          </a:prstGeom>
          <a:noFill/>
        </p:spPr>
        <p:txBody>
          <a:bodyPr wrap="square" rtlCol="0">
            <a:spAutoFit/>
          </a:bodyPr>
          <a:lstStyle/>
          <a:p>
            <a:pPr indent="-457200"/>
            <a:r>
              <a:rPr lang="en-GB" sz="2800" b="1" dirty="0">
                <a:effectLst/>
                <a:latin typeface="Calibri" panose="020F0502020204030204" pitchFamily="34" charset="0"/>
                <a:ea typeface="Times New Roman" panose="02020603050405020304" pitchFamily="18" charset="0"/>
              </a:rPr>
              <a:t>Reflection   </a:t>
            </a:r>
            <a:endParaRPr lang="en-GB" sz="2800" dirty="0">
              <a:effectLst/>
              <a:latin typeface="Times New Roman" panose="02020603050405020304" pitchFamily="18" charset="0"/>
              <a:ea typeface="Times New Roman" panose="02020603050405020304" pitchFamily="18" charset="0"/>
            </a:endParaRPr>
          </a:p>
          <a:p>
            <a:r>
              <a:rPr lang="en-GB" sz="2800" dirty="0">
                <a:effectLst/>
                <a:latin typeface="Calibri" panose="020F0502020204030204" pitchFamily="34" charset="0"/>
                <a:ea typeface="Times New Roman" panose="02020603050405020304" pitchFamily="18" charset="0"/>
              </a:rPr>
              <a:t>Now as we reflect on the promise of Jesus ‘I am with you always; yes, to the end of time’ let us pray together this intercessory prayer                                        </a:t>
            </a:r>
            <a:r>
              <a:rPr lang="en-GB" sz="2500" dirty="0">
                <a:effectLst/>
                <a:latin typeface="Calibri" panose="020F0502020204030204" pitchFamily="34" charset="0"/>
                <a:ea typeface="Times New Roman" panose="02020603050405020304" pitchFamily="18" charset="0"/>
              </a:rPr>
              <a:t>(adapted St Patrick’s Breastplate)</a:t>
            </a:r>
            <a:r>
              <a:rPr lang="en-IE" sz="2500" dirty="0">
                <a:solidFill>
                  <a:srgbClr val="000000"/>
                </a:solidFill>
                <a:effectLst/>
                <a:latin typeface="Calibri" panose="020F0502020204030204" pitchFamily="34" charset="0"/>
                <a:ea typeface="Times New Roman" panose="02020603050405020304" pitchFamily="18" charset="0"/>
              </a:rPr>
              <a:t> </a:t>
            </a:r>
          </a:p>
          <a:p>
            <a:endParaRPr lang="en-IE" sz="1800" dirty="0">
              <a:solidFill>
                <a:srgbClr val="000000"/>
              </a:solidFill>
              <a:effectLst/>
              <a:latin typeface="Calibri" panose="020F0502020204030204" pitchFamily="34" charset="0"/>
              <a:ea typeface="Times New Roman" panose="02020603050405020304" pitchFamily="18" charset="0"/>
            </a:endParaRPr>
          </a:p>
          <a:p>
            <a:r>
              <a:rPr lang="en-IE" sz="2800" dirty="0">
                <a:solidFill>
                  <a:srgbClr val="000000"/>
                </a:solidFill>
                <a:effectLst/>
                <a:latin typeface="Calibri" panose="020F0502020204030204" pitchFamily="34" charset="0"/>
                <a:ea typeface="Times New Roman" panose="02020603050405020304" pitchFamily="18" charset="0"/>
              </a:rPr>
              <a:t>Jesus be with us, Jesus be within us                                                                                                                                      </a:t>
            </a:r>
            <a:endParaRPr lang="en-GB" sz="2800" dirty="0">
              <a:effectLst/>
              <a:latin typeface="Times New Roman" panose="02020603050405020304" pitchFamily="18" charset="0"/>
              <a:ea typeface="Times New Roman" panose="02020603050405020304" pitchFamily="18" charset="0"/>
            </a:endParaRPr>
          </a:p>
          <a:p>
            <a:r>
              <a:rPr lang="en-IE" sz="2800" dirty="0">
                <a:solidFill>
                  <a:srgbClr val="000000"/>
                </a:solidFill>
                <a:effectLst/>
                <a:latin typeface="Calibri" panose="020F0502020204030204" pitchFamily="34" charset="0"/>
                <a:ea typeface="Times New Roman" panose="02020603050405020304" pitchFamily="18" charset="0"/>
              </a:rPr>
              <a:t>Jesus be behind us, Jesus be before us                                                                                                                                       </a:t>
            </a:r>
            <a:endParaRPr lang="en-GB" sz="2800" dirty="0">
              <a:effectLst/>
              <a:latin typeface="Times New Roman" panose="02020603050405020304" pitchFamily="18" charset="0"/>
              <a:ea typeface="Times New Roman" panose="02020603050405020304" pitchFamily="18" charset="0"/>
            </a:endParaRPr>
          </a:p>
          <a:p>
            <a:r>
              <a:rPr lang="en-IE" sz="2800" dirty="0">
                <a:solidFill>
                  <a:srgbClr val="000000"/>
                </a:solidFill>
                <a:effectLst/>
                <a:latin typeface="Calibri" panose="020F0502020204030204" pitchFamily="34" charset="0"/>
                <a:ea typeface="Times New Roman" panose="02020603050405020304" pitchFamily="18" charset="0"/>
              </a:rPr>
              <a:t>Jesus be beside us  </a:t>
            </a:r>
            <a:endParaRPr lang="en-GB" sz="2800" dirty="0">
              <a:effectLst/>
              <a:latin typeface="Times New Roman" panose="02020603050405020304" pitchFamily="18" charset="0"/>
              <a:ea typeface="Times New Roman" panose="02020603050405020304" pitchFamily="18" charset="0"/>
            </a:endParaRPr>
          </a:p>
          <a:p>
            <a:r>
              <a:rPr lang="en-IE" sz="2800" dirty="0">
                <a:solidFill>
                  <a:srgbClr val="000000"/>
                </a:solidFill>
                <a:effectLst/>
                <a:latin typeface="Calibri" panose="020F0502020204030204" pitchFamily="34" charset="0"/>
                <a:ea typeface="Times New Roman" panose="02020603050405020304" pitchFamily="18" charset="0"/>
              </a:rPr>
              <a:t>Jesus comfort and restore us                                                                                                                                                                     Jesus be beneath us, Jesus be above us                                                                                                                                                       Jesus be in quiet, Jesus be in danger                                                                                                                                                                                  </a:t>
            </a:r>
            <a:endParaRPr lang="en-GB" sz="2800" dirty="0">
              <a:effectLst/>
              <a:latin typeface="Times New Roman" panose="02020603050405020304" pitchFamily="18" charset="0"/>
              <a:ea typeface="Times New Roman" panose="02020603050405020304" pitchFamily="18" charset="0"/>
            </a:endParaRPr>
          </a:p>
          <a:p>
            <a:r>
              <a:rPr lang="en-IE" sz="2800" dirty="0">
                <a:solidFill>
                  <a:srgbClr val="000000"/>
                </a:solidFill>
                <a:effectLst/>
                <a:latin typeface="Calibri" panose="020F0502020204030204" pitchFamily="34" charset="0"/>
                <a:ea typeface="Times New Roman" panose="02020603050405020304" pitchFamily="18" charset="0"/>
              </a:rPr>
              <a:t>Jesus be in hearts of all who love us </a:t>
            </a:r>
            <a:endParaRPr lang="en-GB" sz="2800" dirty="0">
              <a:effectLst/>
              <a:latin typeface="Times New Roman" panose="02020603050405020304" pitchFamily="18" charset="0"/>
              <a:ea typeface="Times New Roman" panose="02020603050405020304" pitchFamily="18" charset="0"/>
            </a:endParaRPr>
          </a:p>
          <a:p>
            <a:r>
              <a:rPr lang="en-IE" sz="2800" dirty="0">
                <a:solidFill>
                  <a:srgbClr val="000000"/>
                </a:solidFill>
                <a:effectLst/>
                <a:latin typeface="Calibri" panose="020F0502020204030204" pitchFamily="34" charset="0"/>
                <a:ea typeface="Times New Roman" panose="02020603050405020304" pitchFamily="18" charset="0"/>
              </a:rPr>
              <a:t>Jesus be in mouth of friend and stranger</a:t>
            </a:r>
            <a:endParaRPr lang="en-GB" sz="2800" dirty="0">
              <a:effectLst/>
              <a:latin typeface="Times New Roman" panose="02020603050405020304" pitchFamily="18" charset="0"/>
              <a:ea typeface="Times New Roman" panose="02020603050405020304" pitchFamily="18" charset="0"/>
            </a:endParaRPr>
          </a:p>
          <a:p>
            <a:pPr indent="-457200"/>
            <a:endParaRPr lang="en-GB"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65442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AC72728-B6E4-4B62-9688-E3F3D683400C}"/>
              </a:ext>
            </a:extLst>
          </p:cNvPr>
          <p:cNvSpPr txBox="1"/>
          <p:nvPr/>
        </p:nvSpPr>
        <p:spPr>
          <a:xfrm>
            <a:off x="473838" y="590843"/>
            <a:ext cx="11061670" cy="5493812"/>
          </a:xfrm>
          <a:prstGeom prst="rect">
            <a:avLst/>
          </a:prstGeom>
          <a:noFill/>
        </p:spPr>
        <p:txBody>
          <a:bodyPr wrap="square" rtlCol="0">
            <a:spAutoFit/>
          </a:bodyPr>
          <a:lstStyle/>
          <a:p>
            <a:r>
              <a:rPr lang="en-IE" sz="2800" b="1" dirty="0">
                <a:solidFill>
                  <a:srgbClr val="000000"/>
                </a:solidFill>
                <a:effectLst/>
                <a:latin typeface="Calibri" panose="020F0502020204030204" pitchFamily="34" charset="0"/>
                <a:ea typeface="Times New Roman" panose="02020603050405020304" pitchFamily="18" charset="0"/>
              </a:rPr>
              <a:t>Our Father</a:t>
            </a:r>
            <a:endParaRPr lang="en-GB" sz="2800" dirty="0">
              <a:effectLst/>
              <a:latin typeface="Times New Roman" panose="02020603050405020304" pitchFamily="18" charset="0"/>
              <a:ea typeface="Times New Roman" panose="02020603050405020304" pitchFamily="18" charset="0"/>
            </a:endParaRPr>
          </a:p>
          <a:p>
            <a:pPr indent="-457200">
              <a:spcAft>
                <a:spcPts val="600"/>
              </a:spcAft>
            </a:pPr>
            <a:r>
              <a:rPr lang="en-GB" sz="2800" dirty="0">
                <a:effectLst/>
                <a:latin typeface="Calibri" panose="020F0502020204030204" pitchFamily="34" charset="0"/>
                <a:ea typeface="Times New Roman" panose="02020603050405020304" pitchFamily="18" charset="0"/>
                <a:cs typeface="Calibri" panose="020F0502020204030204" pitchFamily="34" charset="0"/>
              </a:rPr>
              <a:t>United as a family, we pray together the prayer that Jesus taught us......</a:t>
            </a:r>
            <a:r>
              <a:rPr lang="en-GB" sz="2800" b="1" dirty="0">
                <a:effectLst/>
                <a:latin typeface="Calibri" panose="020F0502020204030204" pitchFamily="34" charset="0"/>
                <a:ea typeface="Times New Roman" panose="02020603050405020304" pitchFamily="18" charset="0"/>
                <a:cs typeface="Calibri" panose="020F0502020204030204" pitchFamily="34" charset="0"/>
              </a:rPr>
              <a:t>Our Father</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pPr>
              <a:spcAft>
                <a:spcPts val="600"/>
              </a:spcAft>
            </a:pPr>
            <a:r>
              <a:rPr lang="en-GB" sz="28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pPr>
              <a:spcAft>
                <a:spcPts val="600"/>
              </a:spcAft>
            </a:pPr>
            <a:r>
              <a:rPr lang="en-GB"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Concluding Prayer (all together)</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May the Lord bless us and keep us</a:t>
            </a:r>
            <a:b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May the Lord make his face to shine upon us and be gracious to us. </a:t>
            </a:r>
            <a:b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May the Lord uncover his face to us and bring us peace. </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Amen </a:t>
            </a:r>
            <a: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(adapted from Numbers: 6:24-26)</a:t>
            </a:r>
            <a:b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800" b="1" dirty="0">
                <a:effectLst/>
                <a:latin typeface="Calibri" panose="020F0502020204030204" pitchFamily="34" charset="0"/>
                <a:ea typeface="Times New Roman" panose="02020603050405020304" pitchFamily="18" charset="0"/>
                <a:cs typeface="Calibri" panose="020F0502020204030204" pitchFamily="34" charset="0"/>
              </a:rPr>
              <a:t>Let us make the Sign of the Cross together as we sing: </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800" b="1" dirty="0">
                <a:effectLst/>
                <a:latin typeface="Calibri" panose="020F0502020204030204" pitchFamily="34" charset="0"/>
                <a:ea typeface="Times New Roman" panose="02020603050405020304" pitchFamily="18" charset="0"/>
                <a:cs typeface="Calibri" panose="020F0502020204030204" pitchFamily="34" charset="0"/>
              </a:rPr>
              <a:t>Hymn:     </a:t>
            </a:r>
            <a:r>
              <a:rPr lang="en-GB" sz="2800" dirty="0">
                <a:effectLst/>
                <a:latin typeface="Calibri" panose="020F0502020204030204" pitchFamily="34" charset="0"/>
                <a:ea typeface="Times New Roman" panose="02020603050405020304" pitchFamily="18" charset="0"/>
                <a:cs typeface="Calibri" panose="020F0502020204030204" pitchFamily="34" charset="0"/>
              </a:rPr>
              <a:t>Give me joy in heart</a:t>
            </a:r>
          </a:p>
        </p:txBody>
      </p:sp>
    </p:spTree>
    <p:extLst>
      <p:ext uri="{BB962C8B-B14F-4D97-AF65-F5344CB8AC3E}">
        <p14:creationId xmlns:p14="http://schemas.microsoft.com/office/powerpoint/2010/main" val="3932731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AC72728-B6E4-4B62-9688-E3F3D683400C}"/>
              </a:ext>
            </a:extLst>
          </p:cNvPr>
          <p:cNvSpPr txBox="1"/>
          <p:nvPr/>
        </p:nvSpPr>
        <p:spPr>
          <a:xfrm>
            <a:off x="489002" y="480061"/>
            <a:ext cx="11225986" cy="4528419"/>
          </a:xfrm>
          <a:prstGeom prst="rect">
            <a:avLst/>
          </a:prstGeom>
          <a:noFill/>
        </p:spPr>
        <p:txBody>
          <a:bodyPr wrap="square" rtlCol="0">
            <a:spAutoFit/>
          </a:bodyPr>
          <a:lstStyle/>
          <a:p>
            <a:endParaRPr lang="en-GB" sz="3000" b="1" dirty="0">
              <a:effectLst/>
              <a:latin typeface="Calibri" panose="020F0502020204030204" pitchFamily="34" charset="0"/>
              <a:ea typeface="Times New Roman" panose="02020603050405020304" pitchFamily="18" charset="0"/>
              <a:cs typeface="Calibri" panose="020F0502020204030204" pitchFamily="34" charset="0"/>
            </a:endParaRPr>
          </a:p>
          <a:p>
            <a:r>
              <a:rPr lang="en-GB" sz="2800" b="1" dirty="0">
                <a:effectLst/>
                <a:latin typeface="Calibri" panose="020F0502020204030204" pitchFamily="34" charset="0"/>
                <a:ea typeface="Times New Roman" panose="02020603050405020304" pitchFamily="18" charset="0"/>
                <a:cs typeface="Calibri" panose="020F0502020204030204" pitchFamily="34" charset="0"/>
              </a:rPr>
              <a:t>Opening Hymn:  </a:t>
            </a:r>
            <a:r>
              <a:rPr lang="en-GB" sz="2800" dirty="0">
                <a:effectLst/>
                <a:latin typeface="Calibri" panose="020F0502020204030204" pitchFamily="34" charset="0"/>
                <a:ea typeface="Times New Roman" panose="02020603050405020304" pitchFamily="18" charset="0"/>
                <a:cs typeface="Calibri" panose="020F0502020204030204" pitchFamily="34" charset="0"/>
              </a:rPr>
              <a:t>Be Still and Know that I Am God </a:t>
            </a:r>
          </a:p>
          <a:p>
            <a:r>
              <a:rPr lang="en-GB" sz="2800" b="1" dirty="0">
                <a:effectLst/>
                <a:latin typeface="Calibri" panose="020F0502020204030204" pitchFamily="34" charset="0"/>
                <a:ea typeface="Times New Roman" panose="02020603050405020304" pitchFamily="18" charset="0"/>
                <a:cs typeface="Calibri" panose="020F0502020204030204" pitchFamily="34" charset="0"/>
              </a:rPr>
              <a:t> </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800" b="1" dirty="0">
                <a:effectLst/>
                <a:latin typeface="Calibri" panose="020F0502020204030204" pitchFamily="34" charset="0"/>
                <a:ea typeface="Times New Roman" panose="02020603050405020304" pitchFamily="18" charset="0"/>
                <a:cs typeface="Calibri" panose="020F0502020204030204" pitchFamily="34" charset="0"/>
              </a:rPr>
              <a:t>Leader:          </a:t>
            </a:r>
            <a:r>
              <a:rPr lang="en-US" sz="2800" b="1" dirty="0">
                <a:effectLst/>
                <a:latin typeface="Calibri" panose="020F0502020204030204" pitchFamily="34" charset="0"/>
                <a:ea typeface="Times New Roman" panose="02020603050405020304" pitchFamily="18" charset="0"/>
                <a:cs typeface="Calibri" panose="020F0502020204030204" pitchFamily="34" charset="0"/>
              </a:rPr>
              <a:t>In the name of the Father, Son and Holy Spirit </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800" b="1" dirty="0">
                <a:effectLst/>
                <a:latin typeface="Calibri" panose="020F0502020204030204" pitchFamily="34" charset="0"/>
                <a:ea typeface="Times New Roman" panose="02020603050405020304" pitchFamily="18" charset="0"/>
                <a:cs typeface="Calibri" panose="020F0502020204030204" pitchFamily="34" charset="0"/>
              </a:rPr>
              <a:t> </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800" b="1" dirty="0">
                <a:effectLst/>
                <a:latin typeface="Calibri" panose="020F0502020204030204" pitchFamily="34" charset="0"/>
                <a:ea typeface="Times New Roman" panose="02020603050405020304" pitchFamily="18" charset="0"/>
                <a:cs typeface="Calibri" panose="020F0502020204030204" pitchFamily="34" charset="0"/>
              </a:rPr>
              <a:t>Introduction:</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5000"/>
              </a:lnSpc>
              <a:spcAft>
                <a:spcPts val="1000"/>
              </a:spcAft>
            </a:pPr>
            <a:r>
              <a:rPr lang="en-US" sz="2800" dirty="0">
                <a:effectLst/>
                <a:latin typeface="Calibri" panose="020F0502020204030204" pitchFamily="34" charset="0"/>
                <a:ea typeface="Times New Roman" panose="02020603050405020304" pitchFamily="18" charset="0"/>
                <a:cs typeface="Calibri" panose="020F0502020204030204" pitchFamily="34" charset="0"/>
              </a:rPr>
              <a:t>As we begin this term in a very changed school environment, let us close our eyes and become aware of God’s presence within us and all around us.  We all have many hopes for the year ahead as well as fear and uncertainty but let us invite Jesus to be with us now and alway</a:t>
            </a:r>
            <a:r>
              <a:rPr lang="en-US" sz="3000" dirty="0">
                <a:effectLst/>
                <a:latin typeface="Calibri" panose="020F0502020204030204" pitchFamily="34" charset="0"/>
                <a:ea typeface="Times New Roman" panose="02020603050405020304" pitchFamily="18" charset="0"/>
                <a:cs typeface="Calibri" panose="020F0502020204030204" pitchFamily="34" charset="0"/>
              </a:rPr>
              <a:t>s.</a:t>
            </a:r>
            <a:r>
              <a:rPr lang="en-US" sz="3000" dirty="0">
                <a:effectLst/>
                <a:latin typeface="Calibri" panose="020F0502020204030204" pitchFamily="34" charset="0"/>
                <a:ea typeface="Times New Roman" panose="02020603050405020304" pitchFamily="18" charset="0"/>
              </a:rPr>
              <a:t>   </a:t>
            </a:r>
            <a:endParaRPr lang="en-GB" sz="3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4603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AC72728-B6E4-4B62-9688-E3F3D683400C}"/>
              </a:ext>
            </a:extLst>
          </p:cNvPr>
          <p:cNvSpPr txBox="1"/>
          <p:nvPr/>
        </p:nvSpPr>
        <p:spPr>
          <a:xfrm>
            <a:off x="448733" y="480060"/>
            <a:ext cx="11237976" cy="5208990"/>
          </a:xfrm>
          <a:prstGeom prst="rect">
            <a:avLst/>
          </a:prstGeom>
          <a:noFill/>
        </p:spPr>
        <p:txBody>
          <a:bodyPr wrap="square" rtlCol="0">
            <a:spAutoFit/>
          </a:bodyPr>
          <a:lstStyle/>
          <a:p>
            <a:pPr>
              <a:lnSpc>
                <a:spcPct val="105000"/>
              </a:lnSpc>
              <a:spcAft>
                <a:spcPts val="1000"/>
              </a:spcAft>
            </a:pPr>
            <a:endParaRPr lang="en-US" sz="3000" b="1" dirty="0">
              <a:effectLst/>
              <a:latin typeface="Calibri" panose="020F0502020204030204" pitchFamily="34" charset="0"/>
              <a:ea typeface="Times New Roman" panose="02020603050405020304" pitchFamily="18" charset="0"/>
            </a:endParaRPr>
          </a:p>
          <a:p>
            <a:pPr>
              <a:lnSpc>
                <a:spcPct val="105000"/>
              </a:lnSpc>
              <a:spcAft>
                <a:spcPts val="1000"/>
              </a:spcAft>
            </a:pPr>
            <a:r>
              <a:rPr lang="en-US" sz="2800" b="1" dirty="0">
                <a:effectLst/>
                <a:latin typeface="Calibri" panose="020F0502020204030204" pitchFamily="34" charset="0"/>
                <a:ea typeface="Times New Roman" panose="02020603050405020304" pitchFamily="18" charset="0"/>
              </a:rPr>
              <a:t>Opening Prayer:                                                                                                                             </a:t>
            </a:r>
            <a:r>
              <a:rPr lang="en-IE" sz="2800" dirty="0">
                <a:effectLst/>
                <a:latin typeface="Calibri" panose="020F0502020204030204" pitchFamily="34" charset="0"/>
                <a:ea typeface="Times New Roman" panose="02020603050405020304" pitchFamily="18" charset="0"/>
              </a:rPr>
              <a:t>God our Father, we know that You love us as a Mother loves her child.                                                                                                                   We know that You care for us as a Father cares for His child.</a:t>
            </a:r>
            <a:r>
              <a:rPr lang="en-US" sz="2800" b="1" dirty="0">
                <a:effectLst/>
                <a:latin typeface="Calibri" panose="020F0502020204030204" pitchFamily="34" charset="0"/>
                <a:ea typeface="Times New Roman" panose="02020603050405020304" pitchFamily="18" charset="0"/>
              </a:rPr>
              <a:t>                                                            </a:t>
            </a:r>
            <a:r>
              <a:rPr lang="en-IE" sz="2800" dirty="0">
                <a:effectLst/>
                <a:latin typeface="Calibri" panose="020F0502020204030204" pitchFamily="34" charset="0"/>
                <a:ea typeface="Times New Roman" panose="02020603050405020304" pitchFamily="18" charset="0"/>
              </a:rPr>
              <a:t>Today we pray for Your blessing on this opening of our year together.</a:t>
            </a:r>
            <a:r>
              <a:rPr lang="en-US" sz="2800" b="1" dirty="0">
                <a:effectLst/>
                <a:latin typeface="Calibri" panose="020F0502020204030204" pitchFamily="34" charset="0"/>
                <a:ea typeface="Times New Roman" panose="02020603050405020304" pitchFamily="18" charset="0"/>
              </a:rPr>
              <a:t>                                                                                                                </a:t>
            </a:r>
            <a:r>
              <a:rPr lang="en-IE" sz="2800" dirty="0">
                <a:effectLst/>
                <a:latin typeface="Calibri" panose="020F0502020204030204" pitchFamily="34" charset="0"/>
                <a:ea typeface="Times New Roman" panose="02020603050405020304" pitchFamily="18" charset="0"/>
              </a:rPr>
              <a:t>Bless each one of us.</a:t>
            </a:r>
            <a:r>
              <a:rPr lang="en-US" sz="2800" b="1" dirty="0">
                <a:effectLst/>
                <a:latin typeface="Calibri" panose="020F0502020204030204" pitchFamily="34" charset="0"/>
                <a:ea typeface="Times New Roman" panose="02020603050405020304" pitchFamily="18" charset="0"/>
              </a:rPr>
              <a:t>                                                                                                                        </a:t>
            </a:r>
            <a:r>
              <a:rPr lang="en-IE" sz="2800" dirty="0">
                <a:effectLst/>
                <a:latin typeface="Calibri" panose="020F0502020204030204" pitchFamily="34" charset="0"/>
                <a:ea typeface="Times New Roman" panose="02020603050405020304" pitchFamily="18" charset="0"/>
              </a:rPr>
              <a:t>Open our minds to the possibilities that this year holds.</a:t>
            </a:r>
            <a:r>
              <a:rPr lang="en-US" sz="2800" b="1" dirty="0">
                <a:effectLst/>
                <a:latin typeface="Calibri" panose="020F0502020204030204" pitchFamily="34" charset="0"/>
                <a:ea typeface="Times New Roman" panose="02020603050405020304" pitchFamily="18" charset="0"/>
              </a:rPr>
              <a:t>                                                                         </a:t>
            </a:r>
            <a:r>
              <a:rPr lang="en-IE" sz="2800" dirty="0">
                <a:effectLst/>
                <a:latin typeface="Calibri" panose="020F0502020204030204" pitchFamily="34" charset="0"/>
                <a:ea typeface="Times New Roman" panose="02020603050405020304" pitchFamily="18" charset="0"/>
              </a:rPr>
              <a:t>Open our eyes to the wonder of each new day.</a:t>
            </a:r>
            <a:r>
              <a:rPr lang="en-US" sz="2800" b="1" dirty="0">
                <a:effectLst/>
                <a:latin typeface="Calibri" panose="020F0502020204030204" pitchFamily="34" charset="0"/>
                <a:ea typeface="Times New Roman" panose="02020603050405020304" pitchFamily="18" charset="0"/>
              </a:rPr>
              <a:t>                                                                               </a:t>
            </a:r>
            <a:r>
              <a:rPr lang="en-IE" sz="2800" dirty="0">
                <a:effectLst/>
                <a:latin typeface="Calibri" panose="020F0502020204030204" pitchFamily="34" charset="0"/>
                <a:ea typeface="Times New Roman" panose="02020603050405020304" pitchFamily="18" charset="0"/>
              </a:rPr>
              <a:t>Open our hearts to the love of Your Spirit.</a:t>
            </a:r>
            <a:r>
              <a:rPr lang="en-US" sz="2800" b="1" dirty="0">
                <a:effectLst/>
                <a:latin typeface="Calibri" panose="020F0502020204030204" pitchFamily="34" charset="0"/>
                <a:ea typeface="Times New Roman" panose="02020603050405020304" pitchFamily="18" charset="0"/>
              </a:rPr>
              <a:t>                                                                                             </a:t>
            </a:r>
            <a:r>
              <a:rPr lang="en-IE" sz="2800" dirty="0">
                <a:effectLst/>
                <a:latin typeface="Calibri" panose="020F0502020204030204" pitchFamily="34" charset="0"/>
                <a:ea typeface="Times New Roman" panose="02020603050405020304" pitchFamily="18" charset="0"/>
              </a:rPr>
              <a:t>May Your hand be with us, keeping us from hurt and harm.</a:t>
            </a:r>
            <a:r>
              <a:rPr lang="en-US" sz="2800" b="1" dirty="0">
                <a:effectLst/>
                <a:latin typeface="Calibri" panose="020F0502020204030204" pitchFamily="34" charset="0"/>
                <a:ea typeface="Times New Roman" panose="02020603050405020304" pitchFamily="18" charset="0"/>
              </a:rPr>
              <a:t>                                                                           </a:t>
            </a:r>
            <a:r>
              <a:rPr lang="en-IE" sz="2800" dirty="0">
                <a:effectLst/>
                <a:latin typeface="Calibri" panose="020F0502020204030204" pitchFamily="34" charset="0"/>
                <a:ea typeface="Times New Roman" panose="02020603050405020304" pitchFamily="18" charset="0"/>
              </a:rPr>
              <a:t>We ask this through Christ our Lord. </a:t>
            </a:r>
            <a:endParaRPr lang="en-GB"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53714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AC72728-B6E4-4B62-9688-E3F3D683400C}"/>
              </a:ext>
            </a:extLst>
          </p:cNvPr>
          <p:cNvSpPr txBox="1"/>
          <p:nvPr/>
        </p:nvSpPr>
        <p:spPr>
          <a:xfrm>
            <a:off x="489002" y="480060"/>
            <a:ext cx="11225986" cy="5885586"/>
          </a:xfrm>
          <a:prstGeom prst="rect">
            <a:avLst/>
          </a:prstGeom>
          <a:noFill/>
        </p:spPr>
        <p:txBody>
          <a:bodyPr wrap="square" rtlCol="0">
            <a:spAutoFit/>
          </a:bodyPr>
          <a:lstStyle/>
          <a:p>
            <a:pPr>
              <a:lnSpc>
                <a:spcPct val="105000"/>
              </a:lnSpc>
              <a:spcAft>
                <a:spcPts val="1000"/>
              </a:spcAft>
            </a:pPr>
            <a:r>
              <a:rPr lang="en-US" sz="2800" b="1" dirty="0">
                <a:effectLst/>
                <a:latin typeface="Calibri" panose="020F0502020204030204" pitchFamily="34" charset="0"/>
                <a:ea typeface="Times New Roman" panose="02020603050405020304" pitchFamily="18" charset="0"/>
                <a:cs typeface="Calibri" panose="020F0502020204030204" pitchFamily="34" charset="0"/>
              </a:rPr>
              <a:t>Leader: (Optional: -</a:t>
            </a:r>
            <a:r>
              <a:rPr lang="en-US" sz="2800" b="1" dirty="0" err="1">
                <a:effectLst/>
                <a:latin typeface="Calibri" panose="020F0502020204030204" pitchFamily="34" charset="0"/>
                <a:ea typeface="Times New Roman" panose="02020603050405020304" pitchFamily="18" charset="0"/>
                <a:cs typeface="Calibri" panose="020F0502020204030204" pitchFamily="34" charset="0"/>
              </a:rPr>
              <a:t>Covid</a:t>
            </a:r>
            <a:r>
              <a:rPr lang="en-US" sz="2800" b="1" dirty="0">
                <a:effectLst/>
                <a:latin typeface="Calibri" panose="020F0502020204030204" pitchFamily="34" charset="0"/>
                <a:ea typeface="Times New Roman" panose="02020603050405020304" pitchFamily="18" charset="0"/>
                <a:cs typeface="Calibri" panose="020F0502020204030204" pitchFamily="34" charset="0"/>
              </a:rPr>
              <a:t> regulations to be followed)</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5000"/>
              </a:lnSpc>
              <a:spcAft>
                <a:spcPts val="1000"/>
              </a:spcAft>
            </a:pPr>
            <a:r>
              <a:rPr lang="en-US" sz="2800" b="1" dirty="0">
                <a:effectLst/>
                <a:latin typeface="Calibri" panose="020F0502020204030204" pitchFamily="34" charset="0"/>
                <a:ea typeface="Times New Roman" panose="02020603050405020304" pitchFamily="18" charset="0"/>
                <a:cs typeface="Calibri" panose="020F0502020204030204" pitchFamily="34" charset="0"/>
              </a:rPr>
              <a:t>Hymn/Music: </a:t>
            </a:r>
            <a:r>
              <a:rPr lang="en-US" sz="2800" dirty="0">
                <a:effectLst/>
                <a:latin typeface="Calibri" panose="020F0502020204030204" pitchFamily="34" charset="0"/>
                <a:ea typeface="Times New Roman" panose="02020603050405020304" pitchFamily="18" charset="0"/>
                <a:cs typeface="Calibri" panose="020F0502020204030204" pitchFamily="34" charset="0"/>
              </a:rPr>
              <a:t>Be Still My Soul</a:t>
            </a:r>
            <a:r>
              <a:rPr lang="en-US" sz="2500" dirty="0">
                <a:effectLst/>
                <a:latin typeface="Calibri" panose="020F0502020204030204" pitchFamily="34" charset="0"/>
                <a:ea typeface="Times New Roman" panose="02020603050405020304" pitchFamily="18" charset="0"/>
                <a:cs typeface="Calibri" panose="020F0502020204030204" pitchFamily="34" charset="0"/>
              </a:rPr>
              <a:t> (played/sung as envelopes are held by the students to their hearts)</a:t>
            </a:r>
            <a:endParaRPr lang="en-GB" sz="2500"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5000"/>
              </a:lnSpc>
              <a:spcAft>
                <a:spcPts val="1000"/>
              </a:spcAft>
            </a:pPr>
            <a:r>
              <a:rPr lang="en-US" sz="2800" dirty="0">
                <a:effectLst/>
                <a:latin typeface="Calibri" panose="020F0502020204030204" pitchFamily="34" charset="0"/>
                <a:ea typeface="Times New Roman" panose="02020603050405020304" pitchFamily="18" charset="0"/>
                <a:cs typeface="Calibri" panose="020F0502020204030204" pitchFamily="34" charset="0"/>
              </a:rPr>
              <a:t>I now invite each of you to hold your envelope containing your hopes for the future close to your heart.  As you do this, consciously hand over your hopes and fears to God, trusting that Jesus is with you and when you seek Him you will discover that He is already there waiting for you; waiting to be with you in your struggles, in your hopes and in your successes.</a:t>
            </a:r>
            <a:r>
              <a:rPr lang="en-US" sz="2800" b="1" dirty="0">
                <a:effectLst/>
                <a:latin typeface="Calibri" panose="020F0502020204030204" pitchFamily="34" charset="0"/>
                <a:ea typeface="Times New Roman" panose="02020603050405020304" pitchFamily="18" charset="0"/>
                <a:cs typeface="Calibri" panose="020F0502020204030204" pitchFamily="34" charset="0"/>
              </a:rPr>
              <a:t>  </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5000"/>
              </a:lnSpc>
              <a:spcAft>
                <a:spcPts val="1000"/>
              </a:spcAft>
            </a:pPr>
            <a:r>
              <a:rPr lang="en-US" sz="2800" dirty="0">
                <a:effectLst/>
                <a:latin typeface="Calibri" panose="020F0502020204030204" pitchFamily="34" charset="0"/>
                <a:ea typeface="Times New Roman" panose="02020603050405020304" pitchFamily="18" charset="0"/>
                <a:cs typeface="Calibri" panose="020F0502020204030204" pitchFamily="34" charset="0"/>
              </a:rPr>
              <a:t>You can place your envelope in the box at the door as you exit the room. These envelopes will be returned to you at the end of the school year so you can reflect on your journey through the year. </a:t>
            </a:r>
            <a:r>
              <a:rPr lang="en-US" sz="2500" dirty="0">
                <a:effectLst/>
                <a:latin typeface="Calibri" panose="020F0502020204030204" pitchFamily="34" charset="0"/>
                <a:ea typeface="Times New Roman" panose="02020603050405020304" pitchFamily="18" charset="0"/>
                <a:cs typeface="Calibri" panose="020F0502020204030204" pitchFamily="34" charset="0"/>
              </a:rPr>
              <a:t>(This box will be kept in a safe place during the year</a:t>
            </a:r>
            <a:r>
              <a:rPr lang="en-US" sz="2500" dirty="0">
                <a:effectLst/>
                <a:latin typeface="Calibri" panose="020F0502020204030204" pitchFamily="34" charset="0"/>
                <a:ea typeface="Times New Roman" panose="02020603050405020304" pitchFamily="18" charset="0"/>
              </a:rPr>
              <a:t>)  </a:t>
            </a:r>
            <a:endParaRPr lang="en-GB" sz="25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63325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AC72728-B6E4-4B62-9688-E3F3D683400C}"/>
              </a:ext>
            </a:extLst>
          </p:cNvPr>
          <p:cNvSpPr txBox="1"/>
          <p:nvPr/>
        </p:nvSpPr>
        <p:spPr>
          <a:xfrm>
            <a:off x="489002" y="590842"/>
            <a:ext cx="11225986" cy="5783635"/>
          </a:xfrm>
          <a:prstGeom prst="rect">
            <a:avLst/>
          </a:prstGeom>
          <a:noFill/>
        </p:spPr>
        <p:txBody>
          <a:bodyPr wrap="square" rtlCol="0">
            <a:spAutoFit/>
          </a:bodyPr>
          <a:lstStyle/>
          <a:p>
            <a:pPr>
              <a:lnSpc>
                <a:spcPct val="105000"/>
              </a:lnSpc>
              <a:spcAft>
                <a:spcPts val="1000"/>
              </a:spcAft>
            </a:pPr>
            <a:r>
              <a:rPr lang="en-US" sz="2800" b="1" dirty="0">
                <a:effectLst/>
                <a:latin typeface="Calibri" panose="020F0502020204030204" pitchFamily="34" charset="0"/>
                <a:ea typeface="Times New Roman" panose="02020603050405020304" pitchFamily="18" charset="0"/>
              </a:rPr>
              <a:t>Scripture:</a:t>
            </a:r>
            <a:endParaRPr lang="en-GB" sz="2800" dirty="0">
              <a:effectLst/>
              <a:latin typeface="Times New Roman" panose="02020603050405020304" pitchFamily="18" charset="0"/>
              <a:ea typeface="Times New Roman" panose="02020603050405020304" pitchFamily="18" charset="0"/>
            </a:endParaRPr>
          </a:p>
          <a:p>
            <a:pPr>
              <a:spcBef>
                <a:spcPts val="750"/>
              </a:spcBef>
              <a:spcAft>
                <a:spcPts val="1125"/>
              </a:spcAft>
            </a:pPr>
            <a:r>
              <a:rPr lang="en-IE" sz="2800" dirty="0">
                <a:effectLst/>
                <a:latin typeface="Calibri" panose="020F0502020204030204" pitchFamily="34" charset="0"/>
                <a:ea typeface="Times New Roman" panose="02020603050405020304" pitchFamily="18" charset="0"/>
              </a:rPr>
              <a:t>Let us listen now to the reading from the Book of Isaiah</a:t>
            </a:r>
            <a:endParaRPr lang="en-GB" sz="2800" dirty="0">
              <a:effectLst/>
              <a:latin typeface="Times New Roman" panose="02020603050405020304" pitchFamily="18" charset="0"/>
              <a:ea typeface="Times New Roman" panose="02020603050405020304" pitchFamily="18" charset="0"/>
            </a:endParaRPr>
          </a:p>
          <a:p>
            <a:pPr>
              <a:spcBef>
                <a:spcPts val="750"/>
              </a:spcBef>
              <a:spcAft>
                <a:spcPts val="1125"/>
              </a:spcAft>
            </a:pPr>
            <a:r>
              <a:rPr lang="en-IE" sz="2800" dirty="0">
                <a:effectLst/>
                <a:latin typeface="Calibri" panose="020F0502020204030204" pitchFamily="34" charset="0"/>
                <a:ea typeface="Times New Roman" panose="02020603050405020304" pitchFamily="18" charset="0"/>
              </a:rPr>
              <a:t>First Reading:  Isaiah 49: 15b-16</a:t>
            </a:r>
            <a:endParaRPr lang="en-GB" sz="2800" dirty="0">
              <a:effectLst/>
              <a:latin typeface="Times New Roman" panose="02020603050405020304" pitchFamily="18" charset="0"/>
              <a:ea typeface="Times New Roman" panose="02020603050405020304" pitchFamily="18" charset="0"/>
            </a:endParaRPr>
          </a:p>
          <a:p>
            <a:pPr>
              <a:spcBef>
                <a:spcPts val="750"/>
              </a:spcBef>
              <a:spcAft>
                <a:spcPts val="1125"/>
              </a:spcAft>
            </a:pPr>
            <a:r>
              <a:rPr lang="en-IE" sz="2800" dirty="0">
                <a:effectLst/>
                <a:latin typeface="Calibri" panose="020F0502020204030204" pitchFamily="34" charset="0"/>
                <a:ea typeface="Times New Roman" panose="02020603050405020304" pitchFamily="18" charset="0"/>
              </a:rPr>
              <a:t>God said, ' </a:t>
            </a:r>
            <a:r>
              <a:rPr lang="en-IE" sz="2800" i="1" dirty="0">
                <a:effectLst/>
                <a:latin typeface="Calibri" panose="020F0502020204030204" pitchFamily="34" charset="0"/>
                <a:ea typeface="Times New Roman" panose="02020603050405020304" pitchFamily="18" charset="0"/>
              </a:rPr>
              <a:t>I shall not forget you.                                                                                                                            Look I have carved you                                                                                                                                                      on the palms of my hands.</a:t>
            </a:r>
            <a:endParaRPr lang="en-GB" sz="2800" dirty="0">
              <a:effectLst/>
              <a:latin typeface="Times New Roman" panose="02020603050405020304" pitchFamily="18" charset="0"/>
              <a:ea typeface="Times New Roman" panose="02020603050405020304" pitchFamily="18" charset="0"/>
            </a:endParaRPr>
          </a:p>
          <a:p>
            <a:pPr>
              <a:spcBef>
                <a:spcPts val="750"/>
              </a:spcBef>
              <a:spcAft>
                <a:spcPts val="1125"/>
              </a:spcAft>
            </a:pPr>
            <a:r>
              <a:rPr lang="en-IE" sz="2800" b="1" dirty="0">
                <a:effectLst/>
                <a:latin typeface="Calibri" panose="020F0502020204030204" pitchFamily="34" charset="0"/>
                <a:ea typeface="Times New Roman" panose="02020603050405020304" pitchFamily="18" charset="0"/>
              </a:rPr>
              <a:t>This is the Word of the Lord                                                                                                                           </a:t>
            </a:r>
            <a:r>
              <a:rPr lang="en-IE" sz="2800" dirty="0">
                <a:effectLst/>
                <a:latin typeface="Calibri" panose="020F0502020204030204" pitchFamily="34" charset="0"/>
                <a:ea typeface="Times New Roman" panose="02020603050405020304" pitchFamily="18" charset="0"/>
              </a:rPr>
              <a:t>Thanks be to God</a:t>
            </a:r>
          </a:p>
          <a:p>
            <a:pPr>
              <a:spcBef>
                <a:spcPts val="750"/>
              </a:spcBef>
              <a:spcAft>
                <a:spcPts val="1125"/>
              </a:spcAft>
            </a:pPr>
            <a:r>
              <a:rPr lang="en-IE" sz="2800" b="1" dirty="0">
                <a:effectLst/>
                <a:latin typeface="Calibri" panose="020F0502020204030204" pitchFamily="34" charset="0"/>
                <a:ea typeface="Times New Roman" panose="02020603050405020304" pitchFamily="18" charset="0"/>
              </a:rPr>
              <a:t>Psalm:                                                                                                                                          </a:t>
            </a:r>
            <a:r>
              <a:rPr lang="en-IE" sz="2800" dirty="0">
                <a:effectLst/>
                <a:latin typeface="Calibri" panose="020F0502020204030204" pitchFamily="34" charset="0"/>
                <a:ea typeface="Times New Roman" panose="02020603050405020304" pitchFamily="18" charset="0"/>
              </a:rPr>
              <a:t>Here I am Lord  </a:t>
            </a:r>
            <a:r>
              <a:rPr lang="en-IE" sz="2800" b="1" dirty="0">
                <a:effectLst/>
                <a:latin typeface="Calibri" panose="020F0502020204030204" pitchFamily="34" charset="0"/>
                <a:ea typeface="Times New Roman" panose="02020603050405020304" pitchFamily="18" charset="0"/>
              </a:rPr>
              <a:t>Or </a:t>
            </a:r>
            <a:r>
              <a:rPr lang="en-IE" sz="2800" dirty="0">
                <a:effectLst/>
                <a:latin typeface="Calibri" panose="020F0502020204030204" pitchFamily="34" charset="0"/>
                <a:ea typeface="Times New Roman" panose="02020603050405020304" pitchFamily="18" charset="0"/>
              </a:rPr>
              <a:t>Be not Afraid					</a:t>
            </a:r>
            <a:endParaRPr lang="en-GB"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17433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AC72728-B6E4-4B62-9688-E3F3D683400C}"/>
              </a:ext>
            </a:extLst>
          </p:cNvPr>
          <p:cNvSpPr txBox="1"/>
          <p:nvPr/>
        </p:nvSpPr>
        <p:spPr>
          <a:xfrm>
            <a:off x="489002" y="480060"/>
            <a:ext cx="11225986" cy="5678478"/>
          </a:xfrm>
          <a:prstGeom prst="rect">
            <a:avLst/>
          </a:prstGeom>
          <a:noFill/>
        </p:spPr>
        <p:txBody>
          <a:bodyPr wrap="square" rtlCol="0">
            <a:spAutoFit/>
          </a:bodyPr>
          <a:lstStyle/>
          <a:p>
            <a:pPr>
              <a:spcBef>
                <a:spcPts val="750"/>
              </a:spcBef>
              <a:spcAft>
                <a:spcPts val="1125"/>
              </a:spcAft>
            </a:pPr>
            <a:r>
              <a:rPr lang="en-IE" sz="2800" b="1" dirty="0">
                <a:effectLst/>
                <a:latin typeface="Calibri" panose="020F0502020204030204" pitchFamily="34" charset="0"/>
                <a:ea typeface="Times New Roman" panose="02020603050405020304" pitchFamily="18" charset="0"/>
                <a:cs typeface="Calibri" panose="020F0502020204030204" pitchFamily="34" charset="0"/>
              </a:rPr>
              <a:t>Intercessions: </a:t>
            </a:r>
            <a:r>
              <a:rPr lang="en-GB" sz="2800" dirty="0">
                <a:latin typeface="Calibri" panose="020F0502020204030204" pitchFamily="34" charset="0"/>
                <a:ea typeface="Times New Roman" panose="02020603050405020304" pitchFamily="18" charset="0"/>
                <a:cs typeface="Calibri" panose="020F0502020204030204" pitchFamily="34" charset="0"/>
              </a:rPr>
              <a:t>     </a:t>
            </a:r>
            <a:r>
              <a:rPr lang="en-IE" sz="2800" b="1" dirty="0">
                <a:effectLst/>
                <a:latin typeface="Calibri" panose="020F0502020204030204" pitchFamily="34" charset="0"/>
                <a:ea typeface="Times New Roman" panose="02020603050405020304" pitchFamily="18" charset="0"/>
                <a:cs typeface="Calibri" panose="020F0502020204030204" pitchFamily="34" charset="0"/>
              </a:rPr>
              <a:t>Prayer of Introduction:</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pPr>
              <a:spcBef>
                <a:spcPts val="750"/>
              </a:spcBef>
              <a:spcAft>
                <a:spcPts val="1125"/>
              </a:spcAft>
            </a:pPr>
            <a:r>
              <a:rPr lang="en-IE" sz="2800" dirty="0">
                <a:effectLst/>
                <a:latin typeface="Calibri" panose="020F0502020204030204" pitchFamily="34" charset="0"/>
                <a:ea typeface="Times New Roman" panose="02020603050405020304" pitchFamily="18" charset="0"/>
                <a:cs typeface="Calibri" panose="020F0502020204030204" pitchFamily="34" charset="0"/>
              </a:rPr>
              <a:t>As we begin our school year let us be mindful that Jesus our friend is with us in everything we do and say, so let us bring our prayers and petitions before Him.</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pPr indent="-457200"/>
            <a:r>
              <a:rPr lang="en-GB" sz="2800" b="1" dirty="0">
                <a:effectLst/>
                <a:latin typeface="Calibri" panose="020F0502020204030204" pitchFamily="34" charset="0"/>
                <a:ea typeface="Times New Roman" panose="02020603050405020304" pitchFamily="18" charset="0"/>
                <a:cs typeface="Calibri" panose="020F0502020204030204" pitchFamily="34" charset="0"/>
              </a:rPr>
              <a:t>Reader 1:</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pPr marL="514350" indent="-514350">
              <a:buAutoNum type="arabicPlain"/>
            </a:pPr>
            <a:r>
              <a:rPr lang="en-GB" sz="2800" dirty="0">
                <a:effectLst/>
                <a:latin typeface="Calibri" panose="020F0502020204030204" pitchFamily="34" charset="0"/>
                <a:ea typeface="Times New Roman" panose="02020603050405020304" pitchFamily="18" charset="0"/>
                <a:cs typeface="Calibri" panose="020F0502020204030204" pitchFamily="34" charset="0"/>
              </a:rPr>
              <a:t>We take a moment to think about someone or something that might be</a:t>
            </a:r>
          </a:p>
          <a:p>
            <a:r>
              <a:rPr lang="en-GB" sz="2800" dirty="0">
                <a:effectLst/>
                <a:latin typeface="Calibri" panose="020F0502020204030204" pitchFamily="34" charset="0"/>
                <a:ea typeface="Times New Roman" panose="02020603050405020304" pitchFamily="18" charset="0"/>
                <a:cs typeface="Calibri" panose="020F0502020204030204" pitchFamily="34" charset="0"/>
              </a:rPr>
              <a:t>making us anxious about the year ahead..........  </a:t>
            </a:r>
          </a:p>
          <a:p>
            <a:r>
              <a:rPr lang="en-GB" sz="2800" dirty="0">
                <a:effectLst/>
                <a:latin typeface="Calibri" panose="020F0502020204030204" pitchFamily="34" charset="0"/>
                <a:ea typeface="Times New Roman" panose="02020603050405020304" pitchFamily="18" charset="0"/>
                <a:cs typeface="Calibri" panose="020F0502020204030204" pitchFamily="34" charset="0"/>
              </a:rPr>
              <a:t> </a:t>
            </a:r>
            <a:r>
              <a:rPr lang="en-GB" sz="2800" b="1" i="1" dirty="0">
                <a:effectLst/>
                <a:latin typeface="Calibri" panose="020F0502020204030204" pitchFamily="34" charset="0"/>
                <a:ea typeface="Times New Roman" panose="02020603050405020304" pitchFamily="18" charset="0"/>
                <a:cs typeface="Calibri" panose="020F0502020204030204" pitchFamily="34" charset="0"/>
              </a:rPr>
              <a:t>Pause</a:t>
            </a:r>
            <a:r>
              <a:rPr lang="en-GB" sz="2800" dirty="0">
                <a:effectLst/>
                <a:latin typeface="Calibri" panose="020F0502020204030204" pitchFamily="34" charset="0"/>
                <a:ea typeface="Times New Roman" panose="02020603050405020304" pitchFamily="18" charset="0"/>
                <a:cs typeface="Calibri" panose="020F0502020204030204" pitchFamily="34" charset="0"/>
              </a:rPr>
              <a:t>      Lord Hear Us</a:t>
            </a:r>
            <a:r>
              <a:rPr lang="en-GB" sz="2800" b="1" dirty="0">
                <a:effectLst/>
                <a:latin typeface="Calibri" panose="020F0502020204030204" pitchFamily="34" charset="0"/>
                <a:ea typeface="Times New Roman" panose="02020603050405020304" pitchFamily="18" charset="0"/>
                <a:cs typeface="Calibri" panose="020F0502020204030204" pitchFamily="34" charset="0"/>
              </a:rPr>
              <a:t>.</a:t>
            </a:r>
            <a:r>
              <a:rPr lang="en-GB" sz="2800" dirty="0">
                <a:effectLst/>
                <a:latin typeface="Calibri" panose="020F0502020204030204" pitchFamily="34" charset="0"/>
                <a:ea typeface="Times New Roman" panose="02020603050405020304" pitchFamily="18" charset="0"/>
                <a:cs typeface="Calibri" panose="020F0502020204030204" pitchFamily="34" charset="0"/>
              </a:rPr>
              <a:t>                   </a:t>
            </a:r>
            <a:r>
              <a:rPr lang="en-GB" sz="2800" b="1" dirty="0">
                <a:effectLst/>
                <a:latin typeface="Calibri" panose="020F0502020204030204" pitchFamily="34" charset="0"/>
                <a:ea typeface="Times New Roman" panose="02020603050405020304" pitchFamily="18" charset="0"/>
                <a:cs typeface="Calibri" panose="020F0502020204030204" pitchFamily="34" charset="0"/>
              </a:rPr>
              <a:t>Lord Hear our Prayer</a:t>
            </a:r>
          </a:p>
          <a:p>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2	We take time to reflect on what can we do to make this school year a positive experience for ourselves and others.......     </a:t>
            </a:r>
            <a:endParaRPr lang="en-GB" sz="2800" dirty="0">
              <a:effectLst/>
              <a:latin typeface="Calibri" panose="020F0502020204030204" pitchFamily="34" charset="0"/>
              <a:ea typeface="Times New Roman" panose="02020603050405020304" pitchFamily="18" charset="0"/>
              <a:cs typeface="Calibri" panose="020F0502020204030204" pitchFamily="34" charset="0"/>
            </a:endParaRPr>
          </a:p>
          <a:p>
            <a:r>
              <a:rPr lang="en-GB" sz="28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Pause</a:t>
            </a:r>
            <a:r>
              <a:rPr lang="en-GB" sz="2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Lord Hear Us                        </a:t>
            </a:r>
            <a:r>
              <a:rPr lang="en-GB"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Lord Hear our Praye</a:t>
            </a:r>
            <a:r>
              <a:rPr lang="en-GB" sz="3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t>
            </a:r>
            <a:endParaRPr lang="en-GB" sz="30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712482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AC72728-B6E4-4B62-9688-E3F3D683400C}"/>
              </a:ext>
            </a:extLst>
          </p:cNvPr>
          <p:cNvSpPr txBox="1"/>
          <p:nvPr/>
        </p:nvSpPr>
        <p:spPr>
          <a:xfrm>
            <a:off x="473838" y="480060"/>
            <a:ext cx="11241150" cy="5262979"/>
          </a:xfrm>
          <a:prstGeom prst="rect">
            <a:avLst/>
          </a:prstGeom>
          <a:noFill/>
        </p:spPr>
        <p:txBody>
          <a:bodyPr wrap="square" rtlCol="0">
            <a:spAutoFit/>
          </a:bodyPr>
          <a:lstStyle/>
          <a:p>
            <a:r>
              <a:rPr lang="en-GB" sz="2800" b="1" dirty="0">
                <a:solidFill>
                  <a:srgbClr val="000000"/>
                </a:solidFill>
                <a:effectLst/>
                <a:latin typeface="Calibri" panose="020F0502020204030204" pitchFamily="34" charset="0"/>
                <a:ea typeface="Times New Roman" panose="02020603050405020304" pitchFamily="18" charset="0"/>
              </a:rPr>
              <a:t>Reader 2:</a:t>
            </a:r>
          </a:p>
          <a:p>
            <a:endParaRPr lang="en-GB" sz="2800" dirty="0">
              <a:effectLst/>
              <a:latin typeface="Times New Roman" panose="02020603050405020304" pitchFamily="18" charset="0"/>
              <a:ea typeface="Times New Roman" panose="02020603050405020304" pitchFamily="18" charset="0"/>
            </a:endParaRPr>
          </a:p>
          <a:p>
            <a:r>
              <a:rPr lang="en-GB" sz="2800" dirty="0">
                <a:solidFill>
                  <a:srgbClr val="000000"/>
                </a:solidFill>
                <a:effectLst/>
                <a:latin typeface="Calibri" panose="020F0502020204030204" pitchFamily="34" charset="0"/>
                <a:ea typeface="Times New Roman" panose="02020603050405020304" pitchFamily="18" charset="0"/>
              </a:rPr>
              <a:t>3   We pray for our school staff.  May they continue to be beacons of light to the students, staff, parents, governors; </a:t>
            </a:r>
            <a:r>
              <a:rPr lang="en-US" sz="2800" dirty="0">
                <a:solidFill>
                  <a:srgbClr val="000000"/>
                </a:solidFill>
                <a:effectLst/>
                <a:latin typeface="Calibri" panose="020F0502020204030204" pitchFamily="34" charset="0"/>
                <a:ea typeface="Times New Roman" panose="02020603050405020304" pitchFamily="18" charset="0"/>
              </a:rPr>
              <a:t>w</a:t>
            </a:r>
            <a:r>
              <a:rPr lang="en-US" sz="2800" dirty="0">
                <a:effectLst/>
                <a:latin typeface="Calibri" panose="020F0502020204030204" pitchFamily="34" charset="0"/>
                <a:ea typeface="Times New Roman" panose="02020603050405020304" pitchFamily="18" charset="0"/>
              </a:rPr>
              <a:t>e pray they will be given the awareness, insight, and patience to lead us to new paths of discovery. May they be free from stress and anxiety and may peace flow through their work.                                                                                                                                                </a:t>
            </a:r>
            <a:br>
              <a:rPr lang="en-US" sz="2800" dirty="0">
                <a:effectLst/>
                <a:latin typeface="Calibri" panose="020F0502020204030204" pitchFamily="34" charset="0"/>
                <a:ea typeface="Times New Roman" panose="02020603050405020304" pitchFamily="18" charset="0"/>
              </a:rPr>
            </a:br>
            <a:r>
              <a:rPr lang="en-GB" sz="2800" b="1" i="1" dirty="0">
                <a:solidFill>
                  <a:srgbClr val="000000"/>
                </a:solidFill>
                <a:effectLst/>
                <a:latin typeface="Calibri" panose="020F0502020204030204" pitchFamily="34" charset="0"/>
                <a:ea typeface="Times New Roman" panose="02020603050405020304" pitchFamily="18" charset="0"/>
              </a:rPr>
              <a:t>Pause</a:t>
            </a:r>
            <a:r>
              <a:rPr lang="en-GB" sz="2800" dirty="0">
                <a:solidFill>
                  <a:srgbClr val="000000"/>
                </a:solidFill>
                <a:effectLst/>
                <a:latin typeface="Calibri" panose="020F0502020204030204" pitchFamily="34" charset="0"/>
                <a:ea typeface="Times New Roman" panose="02020603050405020304" pitchFamily="18" charset="0"/>
              </a:rPr>
              <a:t>    Lord Hear Us     </a:t>
            </a:r>
            <a:r>
              <a:rPr lang="en-GB" sz="2800" b="1" dirty="0">
                <a:solidFill>
                  <a:srgbClr val="000000"/>
                </a:solidFill>
                <a:effectLst/>
                <a:latin typeface="Calibri" panose="020F0502020204030204" pitchFamily="34" charset="0"/>
                <a:ea typeface="Times New Roman" panose="02020603050405020304" pitchFamily="18" charset="0"/>
              </a:rPr>
              <a:t>Lord Hear our Prayer</a:t>
            </a:r>
            <a:endParaRPr lang="en-GB" sz="2800" dirty="0">
              <a:effectLst/>
              <a:latin typeface="Times New Roman" panose="02020603050405020304" pitchFamily="18" charset="0"/>
              <a:ea typeface="Times New Roman" panose="02020603050405020304" pitchFamily="18" charset="0"/>
            </a:endParaRPr>
          </a:p>
          <a:p>
            <a:r>
              <a:rPr lang="en-GB" sz="2800" b="1" dirty="0">
                <a:solidFill>
                  <a:srgbClr val="000000"/>
                </a:solidFill>
                <a:effectLst/>
                <a:latin typeface="Calibri" panose="020F0502020204030204" pitchFamily="34" charset="0"/>
                <a:ea typeface="Times New Roman" panose="02020603050405020304" pitchFamily="18" charset="0"/>
              </a:rPr>
              <a:t> </a:t>
            </a:r>
            <a:endParaRPr lang="en-GB" sz="2800" dirty="0">
              <a:effectLst/>
              <a:latin typeface="Times New Roman" panose="02020603050405020304" pitchFamily="18" charset="0"/>
              <a:ea typeface="Times New Roman" panose="02020603050405020304" pitchFamily="18" charset="0"/>
            </a:endParaRPr>
          </a:p>
          <a:p>
            <a:r>
              <a:rPr lang="en-US" sz="2800" dirty="0">
                <a:effectLst/>
                <a:latin typeface="Calibri" panose="020F0502020204030204" pitchFamily="34" charset="0"/>
                <a:ea typeface="Times New Roman" panose="02020603050405020304" pitchFamily="18" charset="0"/>
              </a:rPr>
              <a:t>4   We pray God’s blessing on the coming school year, on our work, our dreams, and our aspirations. May each of us be filled with a spirit of co-operation and may we share our gifts so that the very best may be achieved.                                                                                                                          </a:t>
            </a:r>
            <a:r>
              <a:rPr lang="en-GB" sz="2800" b="1" i="1" dirty="0">
                <a:solidFill>
                  <a:srgbClr val="000000"/>
                </a:solidFill>
                <a:effectLst/>
                <a:latin typeface="Calibri" panose="020F0502020204030204" pitchFamily="34" charset="0"/>
                <a:ea typeface="Times New Roman" panose="02020603050405020304" pitchFamily="18" charset="0"/>
              </a:rPr>
              <a:t>Pause</a:t>
            </a:r>
            <a:r>
              <a:rPr lang="en-GB" sz="2800" dirty="0">
                <a:solidFill>
                  <a:srgbClr val="000000"/>
                </a:solidFill>
                <a:effectLst/>
                <a:latin typeface="Calibri" panose="020F0502020204030204" pitchFamily="34" charset="0"/>
                <a:ea typeface="Times New Roman" panose="02020603050405020304" pitchFamily="18" charset="0"/>
              </a:rPr>
              <a:t>   Lord Hear Us     </a:t>
            </a:r>
            <a:r>
              <a:rPr lang="en-GB" sz="2800" b="1" dirty="0">
                <a:solidFill>
                  <a:srgbClr val="000000"/>
                </a:solidFill>
                <a:effectLst/>
                <a:latin typeface="Calibri" panose="020F0502020204030204" pitchFamily="34" charset="0"/>
                <a:ea typeface="Times New Roman" panose="02020603050405020304" pitchFamily="18" charset="0"/>
              </a:rPr>
              <a:t>Lord Hear our Prayer</a:t>
            </a:r>
            <a:endParaRPr lang="en-GB"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24379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AC72728-B6E4-4B62-9688-E3F3D683400C}"/>
              </a:ext>
            </a:extLst>
          </p:cNvPr>
          <p:cNvSpPr txBox="1"/>
          <p:nvPr/>
        </p:nvSpPr>
        <p:spPr>
          <a:xfrm>
            <a:off x="505292" y="480060"/>
            <a:ext cx="11237976" cy="5262979"/>
          </a:xfrm>
          <a:prstGeom prst="rect">
            <a:avLst/>
          </a:prstGeom>
          <a:noFill/>
        </p:spPr>
        <p:txBody>
          <a:bodyPr wrap="square" rtlCol="0">
            <a:spAutoFit/>
          </a:bodyPr>
          <a:lstStyle/>
          <a:p>
            <a:r>
              <a:rPr lang="en-US" sz="2800" b="1" dirty="0">
                <a:effectLst/>
                <a:latin typeface="Calibri" panose="020F0502020204030204" pitchFamily="34" charset="0"/>
                <a:ea typeface="Times New Roman" panose="02020603050405020304" pitchFamily="18" charset="0"/>
              </a:rPr>
              <a:t>Reader 3:</a:t>
            </a:r>
            <a:endParaRPr lang="en-GB" sz="2800" dirty="0">
              <a:effectLst/>
              <a:latin typeface="Times New Roman" panose="02020603050405020304" pitchFamily="18" charset="0"/>
              <a:ea typeface="Times New Roman" panose="02020603050405020304" pitchFamily="18" charset="0"/>
            </a:endParaRPr>
          </a:p>
          <a:p>
            <a:r>
              <a:rPr lang="en-US" sz="2800" b="1" dirty="0">
                <a:effectLst/>
                <a:latin typeface="Calibri" panose="020F0502020204030204" pitchFamily="34" charset="0"/>
                <a:ea typeface="Times New Roman" panose="02020603050405020304" pitchFamily="18" charset="0"/>
              </a:rPr>
              <a:t> </a:t>
            </a:r>
            <a:endParaRPr lang="en-GB" sz="2800" dirty="0">
              <a:effectLst/>
              <a:latin typeface="Times New Roman" panose="02020603050405020304" pitchFamily="18" charset="0"/>
              <a:ea typeface="Times New Roman" panose="02020603050405020304" pitchFamily="18" charset="0"/>
            </a:endParaRPr>
          </a:p>
          <a:p>
            <a:r>
              <a:rPr lang="en-US" sz="2800" dirty="0">
                <a:effectLst/>
                <a:latin typeface="Calibri" panose="020F0502020204030204" pitchFamily="34" charset="0"/>
                <a:ea typeface="Times New Roman" panose="02020603050405020304" pitchFamily="18" charset="0"/>
              </a:rPr>
              <a:t>5   We pray for our families and friends who love and support us. May the Lord bless them for their patience and generosity and may bonds be strengthened through mutual openness and care.  </a:t>
            </a:r>
            <a:r>
              <a:rPr lang="en-GB" sz="2800" dirty="0">
                <a:solidFill>
                  <a:srgbClr val="000000"/>
                </a:solidFill>
                <a:effectLst/>
                <a:latin typeface="Calibri" panose="020F0502020204030204" pitchFamily="34" charset="0"/>
                <a:ea typeface="Times New Roman" panose="02020603050405020304" pitchFamily="18" charset="0"/>
              </a:rPr>
              <a:t>We thank them for their love and support, and we ask them for their continued guidance.......      </a:t>
            </a:r>
            <a:endParaRPr lang="en-GB" sz="2800" dirty="0">
              <a:effectLst/>
              <a:latin typeface="Times New Roman" panose="02020603050405020304" pitchFamily="18" charset="0"/>
              <a:ea typeface="Times New Roman" panose="02020603050405020304" pitchFamily="18" charset="0"/>
            </a:endParaRPr>
          </a:p>
          <a:p>
            <a:r>
              <a:rPr lang="en-GB" sz="2800" b="1" i="1" dirty="0">
                <a:solidFill>
                  <a:srgbClr val="000000"/>
                </a:solidFill>
                <a:effectLst/>
                <a:latin typeface="Calibri" panose="020F0502020204030204" pitchFamily="34" charset="0"/>
                <a:ea typeface="Times New Roman" panose="02020603050405020304" pitchFamily="18" charset="0"/>
              </a:rPr>
              <a:t>Pause</a:t>
            </a:r>
            <a:r>
              <a:rPr lang="en-GB" sz="2800" dirty="0">
                <a:solidFill>
                  <a:srgbClr val="000000"/>
                </a:solidFill>
                <a:effectLst/>
                <a:latin typeface="Calibri" panose="020F0502020204030204" pitchFamily="34" charset="0"/>
                <a:ea typeface="Times New Roman" panose="02020603050405020304" pitchFamily="18" charset="0"/>
              </a:rPr>
              <a:t>       Lord Hear Us                       </a:t>
            </a:r>
            <a:r>
              <a:rPr lang="en-GB" sz="2800" b="1" dirty="0">
                <a:solidFill>
                  <a:srgbClr val="000000"/>
                </a:solidFill>
                <a:effectLst/>
                <a:latin typeface="Calibri" panose="020F0502020204030204" pitchFamily="34" charset="0"/>
                <a:ea typeface="Times New Roman" panose="02020603050405020304" pitchFamily="18" charset="0"/>
              </a:rPr>
              <a:t>Lord Hear our Prayer</a:t>
            </a:r>
            <a:r>
              <a:rPr lang="en-GB" sz="2800" dirty="0">
                <a:solidFill>
                  <a:srgbClr val="000000"/>
                </a:solidFill>
                <a:effectLst/>
                <a:latin typeface="Calibri" panose="020F0502020204030204" pitchFamily="34" charset="0"/>
                <a:ea typeface="Times New Roman" panose="02020603050405020304" pitchFamily="18" charset="0"/>
              </a:rPr>
              <a:t>  </a:t>
            </a:r>
            <a:endParaRPr lang="en-GB" sz="2800" dirty="0">
              <a:effectLst/>
              <a:latin typeface="Times New Roman" panose="02020603050405020304" pitchFamily="18" charset="0"/>
              <a:ea typeface="Times New Roman" panose="02020603050405020304" pitchFamily="18" charset="0"/>
            </a:endParaRPr>
          </a:p>
          <a:p>
            <a:r>
              <a:rPr lang="en-GB" sz="2800" b="1" dirty="0">
                <a:solidFill>
                  <a:srgbClr val="000000"/>
                </a:solidFill>
                <a:effectLst/>
                <a:latin typeface="Calibri" panose="020F0502020204030204" pitchFamily="34" charset="0"/>
                <a:ea typeface="Times New Roman" panose="02020603050405020304" pitchFamily="18" charset="0"/>
              </a:rPr>
              <a:t> </a:t>
            </a:r>
            <a:endParaRPr lang="en-GB" sz="2800" dirty="0">
              <a:effectLst/>
              <a:latin typeface="Times New Roman" panose="02020603050405020304" pitchFamily="18" charset="0"/>
              <a:ea typeface="Times New Roman" panose="02020603050405020304" pitchFamily="18" charset="0"/>
            </a:endParaRPr>
          </a:p>
          <a:p>
            <a:r>
              <a:rPr lang="en-GB" sz="2800" dirty="0">
                <a:effectLst/>
                <a:latin typeface="Calibri" panose="020F0502020204030204" pitchFamily="34" charset="0"/>
                <a:ea typeface="Times New Roman" panose="02020603050405020304" pitchFamily="18" charset="0"/>
              </a:rPr>
              <a:t>6    We pray for those who doubt their abilities.  May their fellow students offer them a welcoming hand to encourage, support and offer practical help when and where it is needed.......                                                                              </a:t>
            </a:r>
            <a:r>
              <a:rPr lang="en-GB" sz="2800" b="1" dirty="0">
                <a:effectLst/>
                <a:latin typeface="Calibri" panose="020F0502020204030204" pitchFamily="34" charset="0"/>
                <a:ea typeface="Times New Roman" panose="02020603050405020304" pitchFamily="18" charset="0"/>
              </a:rPr>
              <a:t>Pause</a:t>
            </a:r>
            <a:r>
              <a:rPr lang="en-GB" sz="2800" dirty="0">
                <a:effectLst/>
                <a:latin typeface="Calibri" panose="020F0502020204030204" pitchFamily="34" charset="0"/>
                <a:ea typeface="Times New Roman" panose="02020603050405020304" pitchFamily="18" charset="0"/>
              </a:rPr>
              <a:t> 				   Lord Hear Us                   </a:t>
            </a:r>
            <a:r>
              <a:rPr lang="en-GB" sz="2800" b="1" dirty="0">
                <a:effectLst/>
                <a:latin typeface="Calibri" panose="020F0502020204030204" pitchFamily="34" charset="0"/>
                <a:ea typeface="Times New Roman" panose="02020603050405020304" pitchFamily="18" charset="0"/>
              </a:rPr>
              <a:t>Lord Hear our Prayer</a:t>
            </a:r>
            <a:endParaRPr lang="en-GB"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56391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1" name="Rectangle 20">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AC72728-B6E4-4B62-9688-E3F3D683400C}"/>
              </a:ext>
            </a:extLst>
          </p:cNvPr>
          <p:cNvSpPr txBox="1"/>
          <p:nvPr/>
        </p:nvSpPr>
        <p:spPr>
          <a:xfrm>
            <a:off x="505292" y="480060"/>
            <a:ext cx="11237976" cy="4848507"/>
          </a:xfrm>
          <a:prstGeom prst="rect">
            <a:avLst/>
          </a:prstGeom>
          <a:noFill/>
        </p:spPr>
        <p:txBody>
          <a:bodyPr wrap="square" rtlCol="0">
            <a:spAutoFit/>
          </a:bodyPr>
          <a:lstStyle/>
          <a:p>
            <a:endParaRPr lang="en-US" sz="3000" b="1" dirty="0">
              <a:effectLst/>
              <a:latin typeface="Calibri" panose="020F0502020204030204" pitchFamily="34" charset="0"/>
              <a:ea typeface="Times New Roman" panose="02020603050405020304" pitchFamily="18" charset="0"/>
            </a:endParaRPr>
          </a:p>
          <a:p>
            <a:r>
              <a:rPr lang="en-US" sz="3000" b="1" dirty="0">
                <a:effectLst/>
                <a:latin typeface="Calibri" panose="020F0502020204030204" pitchFamily="34" charset="0"/>
                <a:ea typeface="Times New Roman" panose="02020603050405020304" pitchFamily="18" charset="0"/>
              </a:rPr>
              <a:t>Prayer </a:t>
            </a:r>
          </a:p>
          <a:p>
            <a:endParaRPr lang="en-GB" sz="3000" dirty="0">
              <a:effectLst/>
              <a:latin typeface="Times New Roman" panose="02020603050405020304" pitchFamily="18" charset="0"/>
              <a:ea typeface="Times New Roman" panose="02020603050405020304" pitchFamily="18" charset="0"/>
            </a:endParaRPr>
          </a:p>
          <a:p>
            <a:pPr>
              <a:lnSpc>
                <a:spcPct val="105000"/>
              </a:lnSpc>
              <a:spcAft>
                <a:spcPts val="1000"/>
              </a:spcAft>
            </a:pPr>
            <a:r>
              <a:rPr lang="en-US" sz="3000" dirty="0">
                <a:effectLst/>
                <a:latin typeface="Calibri" panose="020F0502020204030204" pitchFamily="34" charset="0"/>
                <a:ea typeface="Times New Roman" panose="02020603050405020304" pitchFamily="18" charset="0"/>
              </a:rPr>
              <a:t>Creator God, we place this school year with all its plans, hopes and dreams before you. Pour out your spirit on all our endeavours. Let us never be so rushed or pressed for time that we do not have time for one other or to reach out to one another.  Despite study and commitments, may we all find the space to ponder what guides our thoughts and decisions each day.  </a:t>
            </a:r>
            <a:r>
              <a:rPr lang="en-GB" sz="3000" dirty="0">
                <a:solidFill>
                  <a:srgbClr val="000000"/>
                </a:solidFill>
                <a:effectLst/>
                <a:latin typeface="Calibri" panose="020F0502020204030204" pitchFamily="34" charset="0"/>
                <a:ea typeface="Times New Roman" panose="02020603050405020304" pitchFamily="18" charset="0"/>
              </a:rPr>
              <a:t>Lord, we ask all these things in your holy name.  </a:t>
            </a:r>
            <a:r>
              <a:rPr lang="en-GB" sz="3000" b="1" dirty="0">
                <a:solidFill>
                  <a:srgbClr val="000000"/>
                </a:solidFill>
                <a:effectLst/>
                <a:latin typeface="Calibri" panose="020F0502020204030204" pitchFamily="34" charset="0"/>
                <a:ea typeface="Times New Roman" panose="02020603050405020304" pitchFamily="18" charset="0"/>
              </a:rPr>
              <a:t>Amen</a:t>
            </a:r>
            <a:endParaRPr lang="en-GB" sz="3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73522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41</TotalTime>
  <Words>1082</Words>
  <Application>Microsoft Office PowerPoint</Application>
  <PresentationFormat>Widescreen</PresentationFormat>
  <Paragraphs>63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OBoyle</dc:creator>
  <cp:lastModifiedBy>Ferns DA</cp:lastModifiedBy>
  <cp:revision>22</cp:revision>
  <dcterms:created xsi:type="dcterms:W3CDTF">2020-08-25T13:20:11Z</dcterms:created>
  <dcterms:modified xsi:type="dcterms:W3CDTF">2020-09-17T08:46:49Z</dcterms:modified>
</cp:coreProperties>
</file>