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5" r:id="rId6"/>
    <p:sldId id="266" r:id="rId7"/>
    <p:sldId id="274" r:id="rId8"/>
    <p:sldId id="267" r:id="rId9"/>
    <p:sldId id="275" r:id="rId10"/>
    <p:sldId id="268" r:id="rId11"/>
    <p:sldId id="269" r:id="rId12"/>
    <p:sldId id="270" r:id="rId13"/>
    <p:sldId id="271" r:id="rId14"/>
    <p:sldId id="276" r:id="rId15"/>
    <p:sldId id="282" r:id="rId16"/>
    <p:sldId id="278" r:id="rId17"/>
    <p:sldId id="280" r:id="rId18"/>
    <p:sldId id="281" r:id="rId19"/>
    <p:sldId id="290" r:id="rId20"/>
    <p:sldId id="291" r:id="rId21"/>
    <p:sldId id="292" r:id="rId22"/>
    <p:sldId id="293" r:id="rId23"/>
    <p:sldId id="294" r:id="rId24"/>
    <p:sldId id="295" r:id="rId25"/>
    <p:sldId id="296" r:id="rId26"/>
    <p:sldId id="297" r:id="rId27"/>
    <p:sldId id="277"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400662-9A71-4A30-B8DE-98AB63AF45C5}" v="2" dt="2022-03-14T08:59:19.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mot Cowhey" userId="72a147d1-9f60-4d88-927e-d6d9e647085d" providerId="ADAL" clId="{1C3340E5-2C96-476B-BE56-146988E21475}"/>
    <pc:docChg chg="undo custSel mod addSld delSld modSld">
      <pc:chgData name="Dermot Cowhey" userId="72a147d1-9f60-4d88-927e-d6d9e647085d" providerId="ADAL" clId="{1C3340E5-2C96-476B-BE56-146988E21475}" dt="2020-05-28T11:54:09.063" v="1349" actId="20577"/>
      <pc:docMkLst>
        <pc:docMk/>
      </pc:docMkLst>
      <pc:sldChg chg="addSp delSp modSp add mod setBg delDesignElem">
        <pc:chgData name="Dermot Cowhey" userId="72a147d1-9f60-4d88-927e-d6d9e647085d" providerId="ADAL" clId="{1C3340E5-2C96-476B-BE56-146988E21475}" dt="2020-05-28T09:03:30.074" v="481" actId="14100"/>
        <pc:sldMkLst>
          <pc:docMk/>
          <pc:sldMk cId="224464182" sldId="256"/>
        </pc:sldMkLst>
        <pc:spChg chg="mod">
          <ac:chgData name="Dermot Cowhey" userId="72a147d1-9f60-4d88-927e-d6d9e647085d" providerId="ADAL" clId="{1C3340E5-2C96-476B-BE56-146988E21475}" dt="2020-05-28T09:00:31.302" v="463" actId="6549"/>
          <ac:spMkLst>
            <pc:docMk/>
            <pc:sldMk cId="224464182" sldId="256"/>
            <ac:spMk id="3" creationId="{5103BC5A-88CE-4374-A29F-566EFA27476D}"/>
          </ac:spMkLst>
        </pc:spChg>
        <pc:grpChg chg="del">
          <ac:chgData name="Dermot Cowhey" userId="72a147d1-9f60-4d88-927e-d6d9e647085d" providerId="ADAL" clId="{1C3340E5-2C96-476B-BE56-146988E21475}" dt="2020-05-28T08:56:47.413" v="382"/>
          <ac:grpSpMkLst>
            <pc:docMk/>
            <pc:sldMk cId="224464182" sldId="256"/>
            <ac:grpSpMk id="10" creationId="{0884F175-9D23-496E-80AC-F3D2FD541092}"/>
          </ac:grpSpMkLst>
        </pc:grpChg>
        <pc:picChg chg="add mod">
          <ac:chgData name="Dermot Cowhey" userId="72a147d1-9f60-4d88-927e-d6d9e647085d" providerId="ADAL" clId="{1C3340E5-2C96-476B-BE56-146988E21475}" dt="2020-05-28T09:03:30.074" v="481" actId="14100"/>
          <ac:picMkLst>
            <pc:docMk/>
            <pc:sldMk cId="224464182" sldId="256"/>
            <ac:picMk id="5" creationId="{5D3BAFE4-F8C2-4F16-8093-E4480BC621CB}"/>
          </ac:picMkLst>
        </pc:picChg>
      </pc:sldChg>
      <pc:sldChg chg="addSp delSp modSp del mod">
        <pc:chgData name="Dermot Cowhey" userId="72a147d1-9f60-4d88-927e-d6d9e647085d" providerId="ADAL" clId="{1C3340E5-2C96-476B-BE56-146988E21475}" dt="2020-05-28T08:56:35.147" v="377" actId="2696"/>
        <pc:sldMkLst>
          <pc:docMk/>
          <pc:sldMk cId="1192187280" sldId="256"/>
        </pc:sldMkLst>
        <pc:spChg chg="mod">
          <ac:chgData name="Dermot Cowhey" userId="72a147d1-9f60-4d88-927e-d6d9e647085d" providerId="ADAL" clId="{1C3340E5-2C96-476B-BE56-146988E21475}" dt="2020-05-28T08:39:32.937" v="282" actId="27636"/>
          <ac:spMkLst>
            <pc:docMk/>
            <pc:sldMk cId="1192187280" sldId="256"/>
            <ac:spMk id="3" creationId="{5103BC5A-88CE-4374-A29F-566EFA27476D}"/>
          </ac:spMkLst>
        </pc:spChg>
        <pc:spChg chg="add del">
          <ac:chgData name="Dermot Cowhey" userId="72a147d1-9f60-4d88-927e-d6d9e647085d" providerId="ADAL" clId="{1C3340E5-2C96-476B-BE56-146988E21475}" dt="2020-05-21T09:52:22.359" v="105" actId="26606"/>
          <ac:spMkLst>
            <pc:docMk/>
            <pc:sldMk cId="1192187280" sldId="256"/>
            <ac:spMk id="29" creationId="{66D61E08-70C3-48D8-BEA0-787111DC30DA}"/>
          </ac:spMkLst>
        </pc:spChg>
        <pc:spChg chg="add del">
          <ac:chgData name="Dermot Cowhey" userId="72a147d1-9f60-4d88-927e-d6d9e647085d" providerId="ADAL" clId="{1C3340E5-2C96-476B-BE56-146988E21475}" dt="2020-05-21T09:52:22.359" v="105" actId="26606"/>
          <ac:spMkLst>
            <pc:docMk/>
            <pc:sldMk cId="1192187280" sldId="256"/>
            <ac:spMk id="31" creationId="{FC55298F-0AE5-478E-AD2B-03C2614C5833}"/>
          </ac:spMkLst>
        </pc:spChg>
        <pc:spChg chg="add del">
          <ac:chgData name="Dermot Cowhey" userId="72a147d1-9f60-4d88-927e-d6d9e647085d" providerId="ADAL" clId="{1C3340E5-2C96-476B-BE56-146988E21475}" dt="2020-05-21T09:52:22.359" v="105" actId="26606"/>
          <ac:spMkLst>
            <pc:docMk/>
            <pc:sldMk cId="1192187280" sldId="256"/>
            <ac:spMk id="33" creationId="{C180E4EA-0B63-4779-A895-7E90E71088F3}"/>
          </ac:spMkLst>
        </pc:spChg>
        <pc:spChg chg="add del">
          <ac:chgData name="Dermot Cowhey" userId="72a147d1-9f60-4d88-927e-d6d9e647085d" providerId="ADAL" clId="{1C3340E5-2C96-476B-BE56-146988E21475}" dt="2020-05-21T09:52:22.359" v="105" actId="26606"/>
          <ac:spMkLst>
            <pc:docMk/>
            <pc:sldMk cId="1192187280" sldId="256"/>
            <ac:spMk id="35" creationId="{CEE01D9D-3DE8-4EED-B0D3-8F3C79CC7673}"/>
          </ac:spMkLst>
        </pc:spChg>
        <pc:spChg chg="add del">
          <ac:chgData name="Dermot Cowhey" userId="72a147d1-9f60-4d88-927e-d6d9e647085d" providerId="ADAL" clId="{1C3340E5-2C96-476B-BE56-146988E21475}" dt="2020-05-21T09:52:22.359" v="105" actId="26606"/>
          <ac:spMkLst>
            <pc:docMk/>
            <pc:sldMk cId="1192187280" sldId="256"/>
            <ac:spMk id="37" creationId="{89AF5CE9-607F-43F4-8983-DCD6DA4051FD}"/>
          </ac:spMkLst>
        </pc:spChg>
        <pc:spChg chg="add del">
          <ac:chgData name="Dermot Cowhey" userId="72a147d1-9f60-4d88-927e-d6d9e647085d" providerId="ADAL" clId="{1C3340E5-2C96-476B-BE56-146988E21475}" dt="2020-05-21T09:52:22.359" v="105" actId="26606"/>
          <ac:spMkLst>
            <pc:docMk/>
            <pc:sldMk cId="1192187280" sldId="256"/>
            <ac:spMk id="39" creationId="{6EEA2DBD-9E1E-4521-8C01-F32AD18A89E3}"/>
          </ac:spMkLst>
        </pc:spChg>
        <pc:spChg chg="add del">
          <ac:chgData name="Dermot Cowhey" userId="72a147d1-9f60-4d88-927e-d6d9e647085d" providerId="ADAL" clId="{1C3340E5-2C96-476B-BE56-146988E21475}" dt="2020-05-21T09:52:22.359" v="105" actId="26606"/>
          <ac:spMkLst>
            <pc:docMk/>
            <pc:sldMk cId="1192187280" sldId="256"/>
            <ac:spMk id="41" creationId="{15BBD2C1-BA9B-46A9-A27A-33498B169272}"/>
          </ac:spMkLst>
        </pc:spChg>
        <pc:grpChg chg="add del">
          <ac:chgData name="Dermot Cowhey" userId="72a147d1-9f60-4d88-927e-d6d9e647085d" providerId="ADAL" clId="{1C3340E5-2C96-476B-BE56-146988E21475}" dt="2020-05-21T09:52:22.359" v="105" actId="26606"/>
          <ac:grpSpMkLst>
            <pc:docMk/>
            <pc:sldMk cId="1192187280" sldId="256"/>
            <ac:grpSpMk id="10" creationId="{0884F175-9D23-496E-80AC-F3D2FD541092}"/>
          </ac:grpSpMkLst>
        </pc:grpChg>
        <pc:picChg chg="mod">
          <ac:chgData name="Dermot Cowhey" userId="72a147d1-9f60-4d88-927e-d6d9e647085d" providerId="ADAL" clId="{1C3340E5-2C96-476B-BE56-146988E21475}" dt="2020-05-21T09:51:15.246" v="87" actId="1076"/>
          <ac:picMkLst>
            <pc:docMk/>
            <pc:sldMk cId="1192187280" sldId="256"/>
            <ac:picMk id="4" creationId="{E3867F0E-0D07-452C-B5EB-A80404227EC7}"/>
          </ac:picMkLst>
        </pc:picChg>
        <pc:picChg chg="del">
          <ac:chgData name="Dermot Cowhey" userId="72a147d1-9f60-4d88-927e-d6d9e647085d" providerId="ADAL" clId="{1C3340E5-2C96-476B-BE56-146988E21475}" dt="2020-05-21T09:49:03.501" v="62" actId="478"/>
          <ac:picMkLst>
            <pc:docMk/>
            <pc:sldMk cId="1192187280" sldId="256"/>
            <ac:picMk id="5" creationId="{97EFBFDE-6D4E-4A1E-8D80-4EEA6E4362E9}"/>
          </ac:picMkLst>
        </pc:picChg>
        <pc:picChg chg="add mod ord">
          <ac:chgData name="Dermot Cowhey" userId="72a147d1-9f60-4d88-927e-d6d9e647085d" providerId="ADAL" clId="{1C3340E5-2C96-476B-BE56-146988E21475}" dt="2020-05-21T09:52:47.157" v="116" actId="1076"/>
          <ac:picMkLst>
            <pc:docMk/>
            <pc:sldMk cId="1192187280" sldId="256"/>
            <ac:picMk id="6" creationId="{9C66CC32-727A-4CC7-A192-D23CE7FEA8AE}"/>
          </ac:picMkLst>
        </pc:picChg>
        <pc:cxnChg chg="add del">
          <ac:chgData name="Dermot Cowhey" userId="72a147d1-9f60-4d88-927e-d6d9e647085d" providerId="ADAL" clId="{1C3340E5-2C96-476B-BE56-146988E21475}" dt="2020-05-21T09:52:22.359" v="105" actId="26606"/>
          <ac:cxnSpMkLst>
            <pc:docMk/>
            <pc:sldMk cId="1192187280" sldId="256"/>
            <ac:cxnSpMk id="25" creationId="{A57C1A16-B8AB-4D99-A195-A38F556A6486}"/>
          </ac:cxnSpMkLst>
        </pc:cxnChg>
        <pc:cxnChg chg="add del">
          <ac:chgData name="Dermot Cowhey" userId="72a147d1-9f60-4d88-927e-d6d9e647085d" providerId="ADAL" clId="{1C3340E5-2C96-476B-BE56-146988E21475}" dt="2020-05-21T09:52:22.359" v="105" actId="26606"/>
          <ac:cxnSpMkLst>
            <pc:docMk/>
            <pc:sldMk cId="1192187280" sldId="256"/>
            <ac:cxnSpMk id="27" creationId="{F8A9B20B-D1DD-4573-B5EC-558029519236}"/>
          </ac:cxnSpMkLst>
        </pc:cxnChg>
      </pc:sldChg>
      <pc:sldChg chg="addSp delSp add del setBg delDesignElem">
        <pc:chgData name="Dermot Cowhey" userId="72a147d1-9f60-4d88-927e-d6d9e647085d" providerId="ADAL" clId="{1C3340E5-2C96-476B-BE56-146988E21475}" dt="2020-05-28T08:56:44.305" v="380"/>
        <pc:sldMkLst>
          <pc:docMk/>
          <pc:sldMk cId="3896050859" sldId="256"/>
        </pc:sldMkLst>
        <pc:grpChg chg="add del">
          <ac:chgData name="Dermot Cowhey" userId="72a147d1-9f60-4d88-927e-d6d9e647085d" providerId="ADAL" clId="{1C3340E5-2C96-476B-BE56-146988E21475}" dt="2020-05-28T08:56:44.305" v="380"/>
          <ac:grpSpMkLst>
            <pc:docMk/>
            <pc:sldMk cId="3896050859" sldId="256"/>
            <ac:grpSpMk id="10" creationId="{0884F175-9D23-496E-80AC-F3D2FD541092}"/>
          </ac:grpSpMkLst>
        </pc:grpChg>
      </pc:sldChg>
      <pc:sldChg chg="addSp delSp modSp add mod setBg delDesignElem">
        <pc:chgData name="Dermot Cowhey" userId="72a147d1-9f60-4d88-927e-d6d9e647085d" providerId="ADAL" clId="{1C3340E5-2C96-476B-BE56-146988E21475}" dt="2020-05-28T08:57:52.921" v="385" actId="14100"/>
        <pc:sldMkLst>
          <pc:docMk/>
          <pc:sldMk cId="405159987" sldId="257"/>
        </pc:sldMkLst>
        <pc:spChg chg="mod">
          <ac:chgData name="Dermot Cowhey" userId="72a147d1-9f60-4d88-927e-d6d9e647085d" providerId="ADAL" clId="{1C3340E5-2C96-476B-BE56-146988E21475}" dt="2020-05-28T08:57:40.377" v="383" actId="6549"/>
          <ac:spMkLst>
            <pc:docMk/>
            <pc:sldMk cId="405159987" sldId="257"/>
            <ac:spMk id="3" creationId="{5103BC5A-88CE-4374-A29F-566EFA27476D}"/>
          </ac:spMkLst>
        </pc:spChg>
        <pc:grpChg chg="del">
          <ac:chgData name="Dermot Cowhey" userId="72a147d1-9f60-4d88-927e-d6d9e647085d" providerId="ADAL" clId="{1C3340E5-2C96-476B-BE56-146988E21475}" dt="2020-05-21T09:53:24.563" v="120"/>
          <ac:grpSpMkLst>
            <pc:docMk/>
            <pc:sldMk cId="405159987" sldId="257"/>
            <ac:grpSpMk id="10" creationId="{0884F175-9D23-496E-80AC-F3D2FD541092}"/>
          </ac:grpSpMkLst>
        </pc:grpChg>
        <pc:picChg chg="add mod">
          <ac:chgData name="Dermot Cowhey" userId="72a147d1-9f60-4d88-927e-d6d9e647085d" providerId="ADAL" clId="{1C3340E5-2C96-476B-BE56-146988E21475}" dt="2020-05-28T08:57:52.921" v="385" actId="14100"/>
          <ac:picMkLst>
            <pc:docMk/>
            <pc:sldMk cId="405159987" sldId="257"/>
            <ac:picMk id="5" creationId="{661243E3-7CDF-4CC2-8D09-CC12170421AD}"/>
          </ac:picMkLst>
        </pc:picChg>
        <pc:picChg chg="del">
          <ac:chgData name="Dermot Cowhey" userId="72a147d1-9f60-4d88-927e-d6d9e647085d" providerId="ADAL" clId="{1C3340E5-2C96-476B-BE56-146988E21475}" dt="2020-05-28T08:38:21.910" v="239" actId="478"/>
          <ac:picMkLst>
            <pc:docMk/>
            <pc:sldMk cId="405159987" sldId="257"/>
            <ac:picMk id="6" creationId="{9C66CC32-727A-4CC7-A192-D23CE7FEA8AE}"/>
          </ac:picMkLst>
        </pc:picChg>
      </pc:sldChg>
      <pc:sldChg chg="delSp modSp add mod setBg delDesignElem">
        <pc:chgData name="Dermot Cowhey" userId="72a147d1-9f60-4d88-927e-d6d9e647085d" providerId="ADAL" clId="{1C3340E5-2C96-476B-BE56-146988E21475}" dt="2020-05-28T08:58:12.010" v="389" actId="27636"/>
        <pc:sldMkLst>
          <pc:docMk/>
          <pc:sldMk cId="644044193" sldId="258"/>
        </pc:sldMkLst>
        <pc:spChg chg="mod">
          <ac:chgData name="Dermot Cowhey" userId="72a147d1-9f60-4d88-927e-d6d9e647085d" providerId="ADAL" clId="{1C3340E5-2C96-476B-BE56-146988E21475}" dt="2020-05-28T08:58:12.010" v="389" actId="27636"/>
          <ac:spMkLst>
            <pc:docMk/>
            <pc:sldMk cId="644044193" sldId="258"/>
            <ac:spMk id="3" creationId="{5103BC5A-88CE-4374-A29F-566EFA27476D}"/>
          </ac:spMkLst>
        </pc:spChg>
        <pc:grpChg chg="del">
          <ac:chgData name="Dermot Cowhey" userId="72a147d1-9f60-4d88-927e-d6d9e647085d" providerId="ADAL" clId="{1C3340E5-2C96-476B-BE56-146988E21475}" dt="2020-05-21T09:53:25.953" v="122"/>
          <ac:grpSpMkLst>
            <pc:docMk/>
            <pc:sldMk cId="644044193" sldId="258"/>
            <ac:grpSpMk id="10" creationId="{0884F175-9D23-496E-80AC-F3D2FD541092}"/>
          </ac:grpSpMkLst>
        </pc:grpChg>
        <pc:picChg chg="del">
          <ac:chgData name="Dermot Cowhey" userId="72a147d1-9f60-4d88-927e-d6d9e647085d" providerId="ADAL" clId="{1C3340E5-2C96-476B-BE56-146988E21475}" dt="2020-05-28T08:45:12.916" v="283" actId="478"/>
          <ac:picMkLst>
            <pc:docMk/>
            <pc:sldMk cId="644044193" sldId="258"/>
            <ac:picMk id="6" creationId="{9C66CC32-727A-4CC7-A192-D23CE7FEA8AE}"/>
          </ac:picMkLst>
        </pc:picChg>
      </pc:sldChg>
      <pc:sldChg chg="addSp delSp modSp add mod setBg delDesignElem">
        <pc:chgData name="Dermot Cowhey" userId="72a147d1-9f60-4d88-927e-d6d9e647085d" providerId="ADAL" clId="{1C3340E5-2C96-476B-BE56-146988E21475}" dt="2020-05-28T09:13:23.819" v="582" actId="14100"/>
        <pc:sldMkLst>
          <pc:docMk/>
          <pc:sldMk cId="3172686204" sldId="259"/>
        </pc:sldMkLst>
        <pc:spChg chg="mod">
          <ac:chgData name="Dermot Cowhey" userId="72a147d1-9f60-4d88-927e-d6d9e647085d" providerId="ADAL" clId="{1C3340E5-2C96-476B-BE56-146988E21475}" dt="2020-05-28T09:11:23.063" v="573" actId="20577"/>
          <ac:spMkLst>
            <pc:docMk/>
            <pc:sldMk cId="3172686204" sldId="259"/>
            <ac:spMk id="3" creationId="{5103BC5A-88CE-4374-A29F-566EFA27476D}"/>
          </ac:spMkLst>
        </pc:spChg>
        <pc:grpChg chg="del">
          <ac:chgData name="Dermot Cowhey" userId="72a147d1-9f60-4d88-927e-d6d9e647085d" providerId="ADAL" clId="{1C3340E5-2C96-476B-BE56-146988E21475}" dt="2020-05-21T09:53:26.286" v="124"/>
          <ac:grpSpMkLst>
            <pc:docMk/>
            <pc:sldMk cId="3172686204" sldId="259"/>
            <ac:grpSpMk id="10" creationId="{0884F175-9D23-496E-80AC-F3D2FD541092}"/>
          </ac:grpSpMkLst>
        </pc:grpChg>
        <pc:picChg chg="add del mod">
          <ac:chgData name="Dermot Cowhey" userId="72a147d1-9f60-4d88-927e-d6d9e647085d" providerId="ADAL" clId="{1C3340E5-2C96-476B-BE56-146988E21475}" dt="2020-05-28T09:11:27.419" v="574" actId="478"/>
          <ac:picMkLst>
            <pc:docMk/>
            <pc:sldMk cId="3172686204" sldId="259"/>
            <ac:picMk id="5" creationId="{22D61225-B917-4798-A62A-B451E1FA6F05}"/>
          </ac:picMkLst>
        </pc:picChg>
        <pc:picChg chg="del">
          <ac:chgData name="Dermot Cowhey" userId="72a147d1-9f60-4d88-927e-d6d9e647085d" providerId="ADAL" clId="{1C3340E5-2C96-476B-BE56-146988E21475}" dt="2020-05-28T09:06:22.217" v="482" actId="478"/>
          <ac:picMkLst>
            <pc:docMk/>
            <pc:sldMk cId="3172686204" sldId="259"/>
            <ac:picMk id="6" creationId="{9C66CC32-727A-4CC7-A192-D23CE7FEA8AE}"/>
          </ac:picMkLst>
        </pc:picChg>
        <pc:picChg chg="add mod">
          <ac:chgData name="Dermot Cowhey" userId="72a147d1-9f60-4d88-927e-d6d9e647085d" providerId="ADAL" clId="{1C3340E5-2C96-476B-BE56-146988E21475}" dt="2020-05-28T09:13:23.819" v="582" actId="14100"/>
          <ac:picMkLst>
            <pc:docMk/>
            <pc:sldMk cId="3172686204" sldId="259"/>
            <ac:picMk id="8" creationId="{CB2A6FD1-A194-4ADB-87C1-B0ED4F8013B0}"/>
          </ac:picMkLst>
        </pc:picChg>
      </pc:sldChg>
      <pc:sldChg chg="addSp delSp modSp add del mod setBg delDesignElem">
        <pc:chgData name="Dermot Cowhey" userId="72a147d1-9f60-4d88-927e-d6d9e647085d" providerId="ADAL" clId="{1C3340E5-2C96-476B-BE56-146988E21475}" dt="2020-05-28T09:26:23.462" v="757" actId="47"/>
        <pc:sldMkLst>
          <pc:docMk/>
          <pc:sldMk cId="1300810649" sldId="260"/>
        </pc:sldMkLst>
        <pc:spChg chg="mod">
          <ac:chgData name="Dermot Cowhey" userId="72a147d1-9f60-4d88-927e-d6d9e647085d" providerId="ADAL" clId="{1C3340E5-2C96-476B-BE56-146988E21475}" dt="2020-05-28T09:24:48.460" v="753" actId="27636"/>
          <ac:spMkLst>
            <pc:docMk/>
            <pc:sldMk cId="1300810649" sldId="260"/>
            <ac:spMk id="3" creationId="{5103BC5A-88CE-4374-A29F-566EFA27476D}"/>
          </ac:spMkLst>
        </pc:spChg>
        <pc:grpChg chg="del">
          <ac:chgData name="Dermot Cowhey" userId="72a147d1-9f60-4d88-927e-d6d9e647085d" providerId="ADAL" clId="{1C3340E5-2C96-476B-BE56-146988E21475}" dt="2020-05-21T09:53:26.473" v="126"/>
          <ac:grpSpMkLst>
            <pc:docMk/>
            <pc:sldMk cId="1300810649" sldId="260"/>
            <ac:grpSpMk id="10" creationId="{0884F175-9D23-496E-80AC-F3D2FD541092}"/>
          </ac:grpSpMkLst>
        </pc:grpChg>
        <pc:picChg chg="add mod">
          <ac:chgData name="Dermot Cowhey" userId="72a147d1-9f60-4d88-927e-d6d9e647085d" providerId="ADAL" clId="{1C3340E5-2C96-476B-BE56-146988E21475}" dt="2020-05-28T09:24:19.853" v="702"/>
          <ac:picMkLst>
            <pc:docMk/>
            <pc:sldMk cId="1300810649" sldId="260"/>
            <ac:picMk id="5" creationId="{3888EBD3-86E0-4949-823E-EC5B882328E2}"/>
          </ac:picMkLst>
        </pc:picChg>
        <pc:picChg chg="del">
          <ac:chgData name="Dermot Cowhey" userId="72a147d1-9f60-4d88-927e-d6d9e647085d" providerId="ADAL" clId="{1C3340E5-2C96-476B-BE56-146988E21475}" dt="2020-05-28T09:24:24.868" v="703" actId="478"/>
          <ac:picMkLst>
            <pc:docMk/>
            <pc:sldMk cId="1300810649" sldId="260"/>
            <ac:picMk id="6" creationId="{9C66CC32-727A-4CC7-A192-D23CE7FEA8AE}"/>
          </ac:picMkLst>
        </pc:picChg>
        <pc:picChg chg="add del mod">
          <ac:chgData name="Dermot Cowhey" userId="72a147d1-9f60-4d88-927e-d6d9e647085d" providerId="ADAL" clId="{1C3340E5-2C96-476B-BE56-146988E21475}" dt="2020-05-28T09:25:28.979" v="756" actId="478"/>
          <ac:picMkLst>
            <pc:docMk/>
            <pc:sldMk cId="1300810649" sldId="260"/>
            <ac:picMk id="8" creationId="{7572A68F-1726-4B55-BF83-35218B092BE5}"/>
          </ac:picMkLst>
        </pc:picChg>
      </pc:sldChg>
      <pc:sldChg chg="add del">
        <pc:chgData name="Dermot Cowhey" userId="72a147d1-9f60-4d88-927e-d6d9e647085d" providerId="ADAL" clId="{1C3340E5-2C96-476B-BE56-146988E21475}" dt="2020-05-28T09:30:55.207" v="876"/>
        <pc:sldMkLst>
          <pc:docMk/>
          <pc:sldMk cId="1476167558" sldId="260"/>
        </pc:sldMkLst>
      </pc:sldChg>
      <pc:sldChg chg="add del">
        <pc:chgData name="Dermot Cowhey" userId="72a147d1-9f60-4d88-927e-d6d9e647085d" providerId="ADAL" clId="{1C3340E5-2C96-476B-BE56-146988E21475}" dt="2020-05-28T09:34:00.133" v="878"/>
        <pc:sldMkLst>
          <pc:docMk/>
          <pc:sldMk cId="3127841969" sldId="260"/>
        </pc:sldMkLst>
      </pc:sldChg>
      <pc:sldChg chg="addSp delSp modSp add del mod setBg delDesignElem">
        <pc:chgData name="Dermot Cowhey" userId="72a147d1-9f60-4d88-927e-d6d9e647085d" providerId="ADAL" clId="{1C3340E5-2C96-476B-BE56-146988E21475}" dt="2020-05-28T09:36:27.114" v="894" actId="2696"/>
        <pc:sldMkLst>
          <pc:docMk/>
          <pc:sldMk cId="187504656" sldId="261"/>
        </pc:sldMkLst>
        <pc:spChg chg="mod">
          <ac:chgData name="Dermot Cowhey" userId="72a147d1-9f60-4d88-927e-d6d9e647085d" providerId="ADAL" clId="{1C3340E5-2C96-476B-BE56-146988E21475}" dt="2020-05-28T09:35:08.053" v="883" actId="20577"/>
          <ac:spMkLst>
            <pc:docMk/>
            <pc:sldMk cId="187504656" sldId="261"/>
            <ac:spMk id="3" creationId="{5103BC5A-88CE-4374-A29F-566EFA27476D}"/>
          </ac:spMkLst>
        </pc:spChg>
        <pc:grpChg chg="del">
          <ac:chgData name="Dermot Cowhey" userId="72a147d1-9f60-4d88-927e-d6d9e647085d" providerId="ADAL" clId="{1C3340E5-2C96-476B-BE56-146988E21475}" dt="2020-05-21T09:53:26.661" v="128"/>
          <ac:grpSpMkLst>
            <pc:docMk/>
            <pc:sldMk cId="187504656" sldId="261"/>
            <ac:grpSpMk id="10" creationId="{0884F175-9D23-496E-80AC-F3D2FD541092}"/>
          </ac:grpSpMkLst>
        </pc:grpChg>
        <pc:picChg chg="add mod">
          <ac:chgData name="Dermot Cowhey" userId="72a147d1-9f60-4d88-927e-d6d9e647085d" providerId="ADAL" clId="{1C3340E5-2C96-476B-BE56-146988E21475}" dt="2020-05-28T09:34:58.902" v="882" actId="1076"/>
          <ac:picMkLst>
            <pc:docMk/>
            <pc:sldMk cId="187504656" sldId="261"/>
            <ac:picMk id="5" creationId="{18B33D9F-C6F9-439F-9BA3-C6BBD8A1F6D3}"/>
          </ac:picMkLst>
        </pc:picChg>
        <pc:picChg chg="del">
          <ac:chgData name="Dermot Cowhey" userId="72a147d1-9f60-4d88-927e-d6d9e647085d" providerId="ADAL" clId="{1C3340E5-2C96-476B-BE56-146988E21475}" dt="2020-05-28T09:27:06.211" v="824" actId="478"/>
          <ac:picMkLst>
            <pc:docMk/>
            <pc:sldMk cId="187504656" sldId="261"/>
            <ac:picMk id="6" creationId="{9C66CC32-727A-4CC7-A192-D23CE7FEA8AE}"/>
          </ac:picMkLst>
        </pc:picChg>
      </pc:sldChg>
      <pc:sldChg chg="add">
        <pc:chgData name="Dermot Cowhey" userId="72a147d1-9f60-4d88-927e-d6d9e647085d" providerId="ADAL" clId="{1C3340E5-2C96-476B-BE56-146988E21475}" dt="2020-05-28T09:36:30.856" v="895"/>
        <pc:sldMkLst>
          <pc:docMk/>
          <pc:sldMk cId="198893367" sldId="261"/>
        </pc:sldMkLst>
      </pc:sldChg>
      <pc:sldChg chg="addSp delSp modSp add del mod setBg delDesignElem">
        <pc:chgData name="Dermot Cowhey" userId="72a147d1-9f60-4d88-927e-d6d9e647085d" providerId="ADAL" clId="{1C3340E5-2C96-476B-BE56-146988E21475}" dt="2020-05-28T09:02:32.949" v="475" actId="47"/>
        <pc:sldMkLst>
          <pc:docMk/>
          <pc:sldMk cId="2590151202" sldId="262"/>
        </pc:sldMkLst>
        <pc:spChg chg="mod">
          <ac:chgData name="Dermot Cowhey" userId="72a147d1-9f60-4d88-927e-d6d9e647085d" providerId="ADAL" clId="{1C3340E5-2C96-476B-BE56-146988E21475}" dt="2020-05-28T09:00:06.779" v="416" actId="20577"/>
          <ac:spMkLst>
            <pc:docMk/>
            <pc:sldMk cId="2590151202" sldId="262"/>
            <ac:spMk id="3" creationId="{5103BC5A-88CE-4374-A29F-566EFA27476D}"/>
          </ac:spMkLst>
        </pc:spChg>
        <pc:grpChg chg="del">
          <ac:chgData name="Dermot Cowhey" userId="72a147d1-9f60-4d88-927e-d6d9e647085d" providerId="ADAL" clId="{1C3340E5-2C96-476B-BE56-146988E21475}" dt="2020-05-28T08:53:31.474" v="304"/>
          <ac:grpSpMkLst>
            <pc:docMk/>
            <pc:sldMk cId="2590151202" sldId="262"/>
            <ac:grpSpMk id="10" creationId="{0884F175-9D23-496E-80AC-F3D2FD541092}"/>
          </ac:grpSpMkLst>
        </pc:grpChg>
        <pc:picChg chg="add del mod">
          <ac:chgData name="Dermot Cowhey" userId="72a147d1-9f60-4d88-927e-d6d9e647085d" providerId="ADAL" clId="{1C3340E5-2C96-476B-BE56-146988E21475}" dt="2020-05-28T08:56:03.175" v="372" actId="14100"/>
          <ac:picMkLst>
            <pc:docMk/>
            <pc:sldMk cId="2590151202" sldId="262"/>
            <ac:picMk id="6" creationId="{9C66CC32-727A-4CC7-A192-D23CE7FEA8AE}"/>
          </ac:picMkLst>
        </pc:picChg>
      </pc:sldChg>
      <pc:sldChg chg="addSp delSp modSp add mod">
        <pc:chgData name="Dermot Cowhey" userId="72a147d1-9f60-4d88-927e-d6d9e647085d" providerId="ADAL" clId="{1C3340E5-2C96-476B-BE56-146988E21475}" dt="2020-05-28T09:21:58.116" v="701" actId="14100"/>
        <pc:sldMkLst>
          <pc:docMk/>
          <pc:sldMk cId="3137990464" sldId="263"/>
        </pc:sldMkLst>
        <pc:spChg chg="mod">
          <ac:chgData name="Dermot Cowhey" userId="72a147d1-9f60-4d88-927e-d6d9e647085d" providerId="ADAL" clId="{1C3340E5-2C96-476B-BE56-146988E21475}" dt="2020-05-28T09:17:51.197" v="667" actId="6549"/>
          <ac:spMkLst>
            <pc:docMk/>
            <pc:sldMk cId="3137990464" sldId="263"/>
            <ac:spMk id="3" creationId="{5103BC5A-88CE-4374-A29F-566EFA27476D}"/>
          </ac:spMkLst>
        </pc:spChg>
        <pc:picChg chg="add del mod">
          <ac:chgData name="Dermot Cowhey" userId="72a147d1-9f60-4d88-927e-d6d9e647085d" providerId="ADAL" clId="{1C3340E5-2C96-476B-BE56-146988E21475}" dt="2020-05-28T09:17:56.359" v="668" actId="478"/>
          <ac:picMkLst>
            <pc:docMk/>
            <pc:sldMk cId="3137990464" sldId="263"/>
            <ac:picMk id="5" creationId="{09042CE8-24E8-4575-B75E-6D76D4AF4831}"/>
          </ac:picMkLst>
        </pc:picChg>
        <pc:picChg chg="del">
          <ac:chgData name="Dermot Cowhey" userId="72a147d1-9f60-4d88-927e-d6d9e647085d" providerId="ADAL" clId="{1C3340E5-2C96-476B-BE56-146988E21475}" dt="2020-05-28T09:01:13.208" v="465" actId="478"/>
          <ac:picMkLst>
            <pc:docMk/>
            <pc:sldMk cId="3137990464" sldId="263"/>
            <ac:picMk id="6" creationId="{9C66CC32-727A-4CC7-A192-D23CE7FEA8AE}"/>
          </ac:picMkLst>
        </pc:picChg>
        <pc:picChg chg="add mod">
          <ac:chgData name="Dermot Cowhey" userId="72a147d1-9f60-4d88-927e-d6d9e647085d" providerId="ADAL" clId="{1C3340E5-2C96-476B-BE56-146988E21475}" dt="2020-05-28T09:21:52.247" v="700" actId="1076"/>
          <ac:picMkLst>
            <pc:docMk/>
            <pc:sldMk cId="3137990464" sldId="263"/>
            <ac:picMk id="7" creationId="{ECBF8C24-9489-4034-B78B-622195DB8423}"/>
          </ac:picMkLst>
        </pc:picChg>
        <pc:picChg chg="add del mod">
          <ac:chgData name="Dermot Cowhey" userId="72a147d1-9f60-4d88-927e-d6d9e647085d" providerId="ADAL" clId="{1C3340E5-2C96-476B-BE56-146988E21475}" dt="2020-05-28T09:19:54.713" v="681" actId="478"/>
          <ac:picMkLst>
            <pc:docMk/>
            <pc:sldMk cId="3137990464" sldId="263"/>
            <ac:picMk id="9" creationId="{AA5D9F38-41DD-453F-AFC6-C4BAF16C9814}"/>
          </ac:picMkLst>
        </pc:picChg>
        <pc:picChg chg="add del mod">
          <ac:chgData name="Dermot Cowhey" userId="72a147d1-9f60-4d88-927e-d6d9e647085d" providerId="ADAL" clId="{1C3340E5-2C96-476B-BE56-146988E21475}" dt="2020-05-28T09:21:22.148" v="689" actId="478"/>
          <ac:picMkLst>
            <pc:docMk/>
            <pc:sldMk cId="3137990464" sldId="263"/>
            <ac:picMk id="11" creationId="{98BC7471-B460-48D4-8A8A-9CED0A3F143A}"/>
          </ac:picMkLst>
        </pc:picChg>
        <pc:picChg chg="add mod">
          <ac:chgData name="Dermot Cowhey" userId="72a147d1-9f60-4d88-927e-d6d9e647085d" providerId="ADAL" clId="{1C3340E5-2C96-476B-BE56-146988E21475}" dt="2020-05-28T09:21:58.116" v="701" actId="14100"/>
          <ac:picMkLst>
            <pc:docMk/>
            <pc:sldMk cId="3137990464" sldId="263"/>
            <ac:picMk id="13" creationId="{28A8C819-2A5C-4A0A-9A29-9F9B5DEB0BF6}"/>
          </ac:picMkLst>
        </pc:picChg>
      </pc:sldChg>
      <pc:sldChg chg="add">
        <pc:chgData name="Dermot Cowhey" userId="72a147d1-9f60-4d88-927e-d6d9e647085d" providerId="ADAL" clId="{1C3340E5-2C96-476B-BE56-146988E21475}" dt="2020-05-28T09:10:31.501" v="524"/>
        <pc:sldMkLst>
          <pc:docMk/>
          <pc:sldMk cId="3212852556" sldId="264"/>
        </pc:sldMkLst>
      </pc:sldChg>
      <pc:sldChg chg="add">
        <pc:chgData name="Dermot Cowhey" userId="72a147d1-9f60-4d88-927e-d6d9e647085d" providerId="ADAL" clId="{1C3340E5-2C96-476B-BE56-146988E21475}" dt="2020-05-28T09:17:19.131" v="583"/>
        <pc:sldMkLst>
          <pc:docMk/>
          <pc:sldMk cId="2966255560" sldId="265"/>
        </pc:sldMkLst>
      </pc:sldChg>
      <pc:sldChg chg="add del">
        <pc:chgData name="Dermot Cowhey" userId="72a147d1-9f60-4d88-927e-d6d9e647085d" providerId="ADAL" clId="{1C3340E5-2C96-476B-BE56-146988E21475}" dt="2020-05-28T09:26:26.384" v="758" actId="47"/>
        <pc:sldMkLst>
          <pc:docMk/>
          <pc:sldMk cId="574511715" sldId="266"/>
        </pc:sldMkLst>
      </pc:sldChg>
      <pc:sldChg chg="modSp add mod">
        <pc:chgData name="Dermot Cowhey" userId="72a147d1-9f60-4d88-927e-d6d9e647085d" providerId="ADAL" clId="{1C3340E5-2C96-476B-BE56-146988E21475}" dt="2020-05-28T09:36:06.214" v="893" actId="255"/>
        <pc:sldMkLst>
          <pc:docMk/>
          <pc:sldMk cId="3847095455" sldId="266"/>
        </pc:sldMkLst>
        <pc:spChg chg="mod">
          <ac:chgData name="Dermot Cowhey" userId="72a147d1-9f60-4d88-927e-d6d9e647085d" providerId="ADAL" clId="{1C3340E5-2C96-476B-BE56-146988E21475}" dt="2020-05-28T09:36:06.214" v="893" actId="255"/>
          <ac:spMkLst>
            <pc:docMk/>
            <pc:sldMk cId="3847095455" sldId="266"/>
            <ac:spMk id="3" creationId="{5103BC5A-88CE-4374-A29F-566EFA27476D}"/>
          </ac:spMkLst>
        </pc:spChg>
        <pc:picChg chg="mod">
          <ac:chgData name="Dermot Cowhey" userId="72a147d1-9f60-4d88-927e-d6d9e647085d" providerId="ADAL" clId="{1C3340E5-2C96-476B-BE56-146988E21475}" dt="2020-05-28T09:35:58.592" v="892" actId="14100"/>
          <ac:picMkLst>
            <pc:docMk/>
            <pc:sldMk cId="3847095455" sldId="266"/>
            <ac:picMk id="5" creationId="{18B33D9F-C6F9-439F-9BA3-C6BBD8A1F6D3}"/>
          </ac:picMkLst>
        </pc:picChg>
      </pc:sldChg>
      <pc:sldChg chg="addSp delSp modSp add mod">
        <pc:chgData name="Dermot Cowhey" userId="72a147d1-9f60-4d88-927e-d6d9e647085d" providerId="ADAL" clId="{1C3340E5-2C96-476B-BE56-146988E21475}" dt="2020-05-28T11:31:04.786" v="994" actId="6549"/>
        <pc:sldMkLst>
          <pc:docMk/>
          <pc:sldMk cId="2787006357" sldId="267"/>
        </pc:sldMkLst>
        <pc:spChg chg="mod">
          <ac:chgData name="Dermot Cowhey" userId="72a147d1-9f60-4d88-927e-d6d9e647085d" providerId="ADAL" clId="{1C3340E5-2C96-476B-BE56-146988E21475}" dt="2020-05-28T11:31:04.786" v="994" actId="6549"/>
          <ac:spMkLst>
            <pc:docMk/>
            <pc:sldMk cId="2787006357" sldId="267"/>
            <ac:spMk id="3" creationId="{5103BC5A-88CE-4374-A29F-566EFA27476D}"/>
          </ac:spMkLst>
        </pc:spChg>
        <pc:picChg chg="del">
          <ac:chgData name="Dermot Cowhey" userId="72a147d1-9f60-4d88-927e-d6d9e647085d" providerId="ADAL" clId="{1C3340E5-2C96-476B-BE56-146988E21475}" dt="2020-05-28T11:24:17.295" v="897" actId="478"/>
          <ac:picMkLst>
            <pc:docMk/>
            <pc:sldMk cId="2787006357" sldId="267"/>
            <ac:picMk id="5" creationId="{18B33D9F-C6F9-439F-9BA3-C6BBD8A1F6D3}"/>
          </ac:picMkLst>
        </pc:picChg>
        <pc:picChg chg="add mod">
          <ac:chgData name="Dermot Cowhey" userId="72a147d1-9f60-4d88-927e-d6d9e647085d" providerId="ADAL" clId="{1C3340E5-2C96-476B-BE56-146988E21475}" dt="2020-05-28T11:25:25.105" v="968" actId="14100"/>
          <ac:picMkLst>
            <pc:docMk/>
            <pc:sldMk cId="2787006357" sldId="267"/>
            <ac:picMk id="6" creationId="{7DDCDE3E-B694-45E2-A80F-8E7B85280FD1}"/>
          </ac:picMkLst>
        </pc:picChg>
      </pc:sldChg>
      <pc:sldChg chg="addSp delSp modSp add mod">
        <pc:chgData name="Dermot Cowhey" userId="72a147d1-9f60-4d88-927e-d6d9e647085d" providerId="ADAL" clId="{1C3340E5-2C96-476B-BE56-146988E21475}" dt="2020-05-28T11:33:46.688" v="1206" actId="1076"/>
        <pc:sldMkLst>
          <pc:docMk/>
          <pc:sldMk cId="3225147995" sldId="268"/>
        </pc:sldMkLst>
        <pc:spChg chg="mod">
          <ac:chgData name="Dermot Cowhey" userId="72a147d1-9f60-4d88-927e-d6d9e647085d" providerId="ADAL" clId="{1C3340E5-2C96-476B-BE56-146988E21475}" dt="2020-05-28T11:33:41.121" v="1205" actId="20577"/>
          <ac:spMkLst>
            <pc:docMk/>
            <pc:sldMk cId="3225147995" sldId="268"/>
            <ac:spMk id="3" creationId="{5103BC5A-88CE-4374-A29F-566EFA27476D}"/>
          </ac:spMkLst>
        </pc:spChg>
        <pc:picChg chg="add mod">
          <ac:chgData name="Dermot Cowhey" userId="72a147d1-9f60-4d88-927e-d6d9e647085d" providerId="ADAL" clId="{1C3340E5-2C96-476B-BE56-146988E21475}" dt="2020-05-28T11:33:46.688" v="1206" actId="1076"/>
          <ac:picMkLst>
            <pc:docMk/>
            <pc:sldMk cId="3225147995" sldId="268"/>
            <ac:picMk id="5" creationId="{6B08D43E-193D-4FBD-BEC1-B8BC4C958089}"/>
          </ac:picMkLst>
        </pc:picChg>
        <pc:picChg chg="del">
          <ac:chgData name="Dermot Cowhey" userId="72a147d1-9f60-4d88-927e-d6d9e647085d" providerId="ADAL" clId="{1C3340E5-2C96-476B-BE56-146988E21475}" dt="2020-05-28T11:26:51.085" v="971" actId="478"/>
          <ac:picMkLst>
            <pc:docMk/>
            <pc:sldMk cId="3225147995" sldId="268"/>
            <ac:picMk id="6" creationId="{7DDCDE3E-B694-45E2-A80F-8E7B85280FD1}"/>
          </ac:picMkLst>
        </pc:picChg>
      </pc:sldChg>
      <pc:sldChg chg="addSp delSp modSp add mod">
        <pc:chgData name="Dermot Cowhey" userId="72a147d1-9f60-4d88-927e-d6d9e647085d" providerId="ADAL" clId="{1C3340E5-2C96-476B-BE56-146988E21475}" dt="2020-05-28T11:54:09.063" v="1349" actId="20577"/>
        <pc:sldMkLst>
          <pc:docMk/>
          <pc:sldMk cId="2153361390" sldId="269"/>
        </pc:sldMkLst>
        <pc:spChg chg="mod">
          <ac:chgData name="Dermot Cowhey" userId="72a147d1-9f60-4d88-927e-d6d9e647085d" providerId="ADAL" clId="{1C3340E5-2C96-476B-BE56-146988E21475}" dt="2020-05-28T11:54:09.063" v="1349" actId="20577"/>
          <ac:spMkLst>
            <pc:docMk/>
            <pc:sldMk cId="2153361390" sldId="269"/>
            <ac:spMk id="3" creationId="{5103BC5A-88CE-4374-A29F-566EFA27476D}"/>
          </ac:spMkLst>
        </pc:spChg>
        <pc:picChg chg="del">
          <ac:chgData name="Dermot Cowhey" userId="72a147d1-9f60-4d88-927e-d6d9e647085d" providerId="ADAL" clId="{1C3340E5-2C96-476B-BE56-146988E21475}" dt="2020-05-28T11:44:31.355" v="1251" actId="478"/>
          <ac:picMkLst>
            <pc:docMk/>
            <pc:sldMk cId="2153361390" sldId="269"/>
            <ac:picMk id="5" creationId="{6B08D43E-193D-4FBD-BEC1-B8BC4C958089}"/>
          </ac:picMkLst>
        </pc:picChg>
        <pc:picChg chg="add mod">
          <ac:chgData name="Dermot Cowhey" userId="72a147d1-9f60-4d88-927e-d6d9e647085d" providerId="ADAL" clId="{1C3340E5-2C96-476B-BE56-146988E21475}" dt="2020-05-28T11:46:03.555" v="1261" actId="14100"/>
          <ac:picMkLst>
            <pc:docMk/>
            <pc:sldMk cId="2153361390" sldId="269"/>
            <ac:picMk id="6" creationId="{358EF554-D276-432E-ADB4-4BF9631642B0}"/>
          </ac:picMkLst>
        </pc:picChg>
      </pc:sldChg>
      <pc:sldChg chg="addSp delSp modSp add mod">
        <pc:chgData name="Dermot Cowhey" userId="72a147d1-9f60-4d88-927e-d6d9e647085d" providerId="ADAL" clId="{1C3340E5-2C96-476B-BE56-146988E21475}" dt="2020-05-28T11:51:47.548" v="1347" actId="255"/>
        <pc:sldMkLst>
          <pc:docMk/>
          <pc:sldMk cId="2179133912" sldId="270"/>
        </pc:sldMkLst>
        <pc:spChg chg="mod">
          <ac:chgData name="Dermot Cowhey" userId="72a147d1-9f60-4d88-927e-d6d9e647085d" providerId="ADAL" clId="{1C3340E5-2C96-476B-BE56-146988E21475}" dt="2020-05-28T11:51:47.548" v="1347" actId="255"/>
          <ac:spMkLst>
            <pc:docMk/>
            <pc:sldMk cId="2179133912" sldId="270"/>
            <ac:spMk id="3" creationId="{5103BC5A-88CE-4374-A29F-566EFA27476D}"/>
          </ac:spMkLst>
        </pc:spChg>
        <pc:picChg chg="del mod">
          <ac:chgData name="Dermot Cowhey" userId="72a147d1-9f60-4d88-927e-d6d9e647085d" providerId="ADAL" clId="{1C3340E5-2C96-476B-BE56-146988E21475}" dt="2020-05-28T11:47:17.547" v="1327" actId="478"/>
          <ac:picMkLst>
            <pc:docMk/>
            <pc:sldMk cId="2179133912" sldId="270"/>
            <ac:picMk id="5" creationId="{6B08D43E-193D-4FBD-BEC1-B8BC4C958089}"/>
          </ac:picMkLst>
        </pc:picChg>
        <pc:picChg chg="add mod">
          <ac:chgData name="Dermot Cowhey" userId="72a147d1-9f60-4d88-927e-d6d9e647085d" providerId="ADAL" clId="{1C3340E5-2C96-476B-BE56-146988E21475}" dt="2020-05-28T11:51:32.431" v="1344" actId="1076"/>
          <ac:picMkLst>
            <pc:docMk/>
            <pc:sldMk cId="2179133912" sldId="270"/>
            <ac:picMk id="6" creationId="{DF162D24-BF08-414F-BD27-E2FE85D5CE87}"/>
          </ac:picMkLst>
        </pc:picChg>
      </pc:sldChg>
    </pc:docChg>
  </pc:docChgLst>
  <pc:docChgLst>
    <pc:chgData name="Dermot Cowhey" userId="72a147d1-9f60-4d88-927e-d6d9e647085d" providerId="ADAL" clId="{C1A1C343-F371-4BB6-B3E3-8662D4D0A87B}"/>
    <pc:docChg chg="undo redo custSel addSld delSld modSld modMainMaster">
      <pc:chgData name="Dermot Cowhey" userId="72a147d1-9f60-4d88-927e-d6d9e647085d" providerId="ADAL" clId="{C1A1C343-F371-4BB6-B3E3-8662D4D0A87B}" dt="2021-03-09T16:45:01.373" v="1258"/>
      <pc:docMkLst>
        <pc:docMk/>
      </pc:docMkLst>
      <pc:sldChg chg="addSp delSp modSp mod setBg">
        <pc:chgData name="Dermot Cowhey" userId="72a147d1-9f60-4d88-927e-d6d9e647085d" providerId="ADAL" clId="{C1A1C343-F371-4BB6-B3E3-8662D4D0A87B}" dt="2021-03-09T16:45:01.373" v="1258"/>
        <pc:sldMkLst>
          <pc:docMk/>
          <pc:sldMk cId="1192187280" sldId="256"/>
        </pc:sldMkLst>
        <pc:spChg chg="mod">
          <ac:chgData name="Dermot Cowhey" userId="72a147d1-9f60-4d88-927e-d6d9e647085d" providerId="ADAL" clId="{C1A1C343-F371-4BB6-B3E3-8662D4D0A87B}" dt="2021-03-09T15:01:41.116" v="22" actId="20577"/>
          <ac:spMkLst>
            <pc:docMk/>
            <pc:sldMk cId="1192187280" sldId="256"/>
            <ac:spMk id="3" creationId="{5103BC5A-88CE-4374-A29F-566EFA27476D}"/>
          </ac:spMkLst>
        </pc:spChg>
        <pc:picChg chg="del">
          <ac:chgData name="Dermot Cowhey" userId="72a147d1-9f60-4d88-927e-d6d9e647085d" providerId="ADAL" clId="{C1A1C343-F371-4BB6-B3E3-8662D4D0A87B}" dt="2021-03-09T15:00:08.260" v="2" actId="478"/>
          <ac:picMkLst>
            <pc:docMk/>
            <pc:sldMk cId="1192187280" sldId="256"/>
            <ac:picMk id="4" creationId="{E3867F0E-0D07-452C-B5EB-A80404227EC7}"/>
          </ac:picMkLst>
        </pc:picChg>
        <pc:picChg chg="del">
          <ac:chgData name="Dermot Cowhey" userId="72a147d1-9f60-4d88-927e-d6d9e647085d" providerId="ADAL" clId="{C1A1C343-F371-4BB6-B3E3-8662D4D0A87B}" dt="2021-03-09T15:00:12.726" v="4" actId="478"/>
          <ac:picMkLst>
            <pc:docMk/>
            <pc:sldMk cId="1192187280" sldId="256"/>
            <ac:picMk id="5" creationId="{97EFBFDE-6D4E-4A1E-8D80-4EEA6E4362E9}"/>
          </ac:picMkLst>
        </pc:picChg>
        <pc:picChg chg="add mod">
          <ac:chgData name="Dermot Cowhey" userId="72a147d1-9f60-4d88-927e-d6d9e647085d" providerId="ADAL" clId="{C1A1C343-F371-4BB6-B3E3-8662D4D0A87B}" dt="2021-03-09T15:21:11.235" v="161" actId="14100"/>
          <ac:picMkLst>
            <pc:docMk/>
            <pc:sldMk cId="1192187280" sldId="256"/>
            <ac:picMk id="6" creationId="{F92F167A-6E8C-451E-AFE0-FC65A3AFBF0B}"/>
          </ac:picMkLst>
        </pc:picChg>
        <pc:picChg chg="del">
          <ac:chgData name="Dermot Cowhey" userId="72a147d1-9f60-4d88-927e-d6d9e647085d" providerId="ADAL" clId="{C1A1C343-F371-4BB6-B3E3-8662D4D0A87B}" dt="2021-03-09T15:00:10.333" v="3" actId="478"/>
          <ac:picMkLst>
            <pc:docMk/>
            <pc:sldMk cId="1192187280" sldId="256"/>
            <ac:picMk id="23" creationId="{23BEF9D7-E7EB-4800-A19B-3ED3273D221C}"/>
          </ac:picMkLst>
        </pc:picChg>
      </pc:sldChg>
      <pc:sldChg chg="addSp delSp modSp mod setBg modAnim">
        <pc:chgData name="Dermot Cowhey" userId="72a147d1-9f60-4d88-927e-d6d9e647085d" providerId="ADAL" clId="{C1A1C343-F371-4BB6-B3E3-8662D4D0A87B}" dt="2021-03-09T16:44:14.310" v="1251"/>
        <pc:sldMkLst>
          <pc:docMk/>
          <pc:sldMk cId="2966255560" sldId="265"/>
        </pc:sldMkLst>
        <pc:spChg chg="add del mod">
          <ac:chgData name="Dermot Cowhey" userId="72a147d1-9f60-4d88-927e-d6d9e647085d" providerId="ADAL" clId="{C1A1C343-F371-4BB6-B3E3-8662D4D0A87B}" dt="2021-03-09T15:22:09.489" v="166" actId="21"/>
          <ac:spMkLst>
            <pc:docMk/>
            <pc:sldMk cId="2966255560" sldId="265"/>
            <ac:spMk id="2" creationId="{32265AE8-61FE-421B-B265-9591AD408E10}"/>
          </ac:spMkLst>
        </pc:spChg>
        <pc:spChg chg="add del mod">
          <ac:chgData name="Dermot Cowhey" userId="72a147d1-9f60-4d88-927e-d6d9e647085d" providerId="ADAL" clId="{C1A1C343-F371-4BB6-B3E3-8662D4D0A87B}" dt="2021-03-09T15:22:19.730" v="169" actId="478"/>
          <ac:spMkLst>
            <pc:docMk/>
            <pc:sldMk cId="2966255560" sldId="265"/>
            <ac:spMk id="3" creationId="{5103BC5A-88CE-4374-A29F-566EFA27476D}"/>
          </ac:spMkLst>
        </pc:spChg>
        <pc:spChg chg="add del mod">
          <ac:chgData name="Dermot Cowhey" userId="72a147d1-9f60-4d88-927e-d6d9e647085d" providerId="ADAL" clId="{C1A1C343-F371-4BB6-B3E3-8662D4D0A87B}" dt="2021-03-09T15:22:19.730" v="169" actId="478"/>
          <ac:spMkLst>
            <pc:docMk/>
            <pc:sldMk cId="2966255560" sldId="265"/>
            <ac:spMk id="7" creationId="{E16BEA7A-FA6B-4852-9EE7-826C832C51EC}"/>
          </ac:spMkLst>
        </pc:spChg>
        <pc:spChg chg="add del mod">
          <ac:chgData name="Dermot Cowhey" userId="72a147d1-9f60-4d88-927e-d6d9e647085d" providerId="ADAL" clId="{C1A1C343-F371-4BB6-B3E3-8662D4D0A87B}" dt="2021-03-09T15:22:27.377" v="171"/>
          <ac:spMkLst>
            <pc:docMk/>
            <pc:sldMk cId="2966255560" sldId="265"/>
            <ac:spMk id="9" creationId="{91F37CD6-2230-4CC1-8619-6D0384CE8CC7}"/>
          </ac:spMkLst>
        </pc:spChg>
        <pc:picChg chg="del">
          <ac:chgData name="Dermot Cowhey" userId="72a147d1-9f60-4d88-927e-d6d9e647085d" providerId="ADAL" clId="{C1A1C343-F371-4BB6-B3E3-8662D4D0A87B}" dt="2021-03-09T15:02:00.871" v="27" actId="478"/>
          <ac:picMkLst>
            <pc:docMk/>
            <pc:sldMk cId="2966255560" sldId="265"/>
            <ac:picMk id="4" creationId="{E3867F0E-0D07-452C-B5EB-A80404227EC7}"/>
          </ac:picMkLst>
        </pc:picChg>
        <pc:picChg chg="mod">
          <ac:chgData name="Dermot Cowhey" userId="72a147d1-9f60-4d88-927e-d6d9e647085d" providerId="ADAL" clId="{C1A1C343-F371-4BB6-B3E3-8662D4D0A87B}" dt="2021-03-09T15:01:58.316" v="26" actId="1076"/>
          <ac:picMkLst>
            <pc:docMk/>
            <pc:sldMk cId="2966255560" sldId="265"/>
            <ac:picMk id="5" creationId="{8CB159FA-2C90-41E8-8A28-3E351C8C90E2}"/>
          </ac:picMkLst>
        </pc:picChg>
        <pc:picChg chg="add del mod">
          <ac:chgData name="Dermot Cowhey" userId="72a147d1-9f60-4d88-927e-d6d9e647085d" providerId="ADAL" clId="{C1A1C343-F371-4BB6-B3E3-8662D4D0A87B}" dt="2021-03-09T15:22:27.377" v="171"/>
          <ac:picMkLst>
            <pc:docMk/>
            <pc:sldMk cId="2966255560" sldId="265"/>
            <ac:picMk id="10" creationId="{F9F0A50E-01D0-41A8-9C36-1ADFF119EE62}"/>
          </ac:picMkLst>
        </pc:picChg>
        <pc:picChg chg="add del mod">
          <ac:chgData name="Dermot Cowhey" userId="72a147d1-9f60-4d88-927e-d6d9e647085d" providerId="ADAL" clId="{C1A1C343-F371-4BB6-B3E3-8662D4D0A87B}" dt="2021-03-09T15:22:54.368" v="177" actId="14100"/>
          <ac:picMkLst>
            <pc:docMk/>
            <pc:sldMk cId="2966255560" sldId="265"/>
            <ac:picMk id="2050" creationId="{416CE69C-6532-462C-8876-57FADBDFE29A}"/>
          </ac:picMkLst>
        </pc:picChg>
      </pc:sldChg>
      <pc:sldChg chg="addSp modSp add mod setBg modAnim">
        <pc:chgData name="Dermot Cowhey" userId="72a147d1-9f60-4d88-927e-d6d9e647085d" providerId="ADAL" clId="{C1A1C343-F371-4BB6-B3E3-8662D4D0A87B}" dt="2021-03-09T15:44:49.077" v="312" actId="14100"/>
        <pc:sldMkLst>
          <pc:docMk/>
          <pc:sldMk cId="880524487" sldId="266"/>
        </pc:sldMkLst>
        <pc:spChg chg="mod">
          <ac:chgData name="Dermot Cowhey" userId="72a147d1-9f60-4d88-927e-d6d9e647085d" providerId="ADAL" clId="{C1A1C343-F371-4BB6-B3E3-8662D4D0A87B}" dt="2021-03-09T15:44:28.130" v="306" actId="27636"/>
          <ac:spMkLst>
            <pc:docMk/>
            <pc:sldMk cId="880524487" sldId="266"/>
            <ac:spMk id="3" creationId="{5103BC5A-88CE-4374-A29F-566EFA27476D}"/>
          </ac:spMkLst>
        </pc:spChg>
        <pc:picChg chg="add mod">
          <ac:chgData name="Dermot Cowhey" userId="72a147d1-9f60-4d88-927e-d6d9e647085d" providerId="ADAL" clId="{C1A1C343-F371-4BB6-B3E3-8662D4D0A87B}" dt="2021-03-09T15:44:49.077" v="312" actId="14100"/>
          <ac:picMkLst>
            <pc:docMk/>
            <pc:sldMk cId="880524487" sldId="266"/>
            <ac:picMk id="1026" creationId="{60123848-ECFF-43EE-8D51-FCB8902AE138}"/>
          </ac:picMkLst>
        </pc:picChg>
      </pc:sldChg>
      <pc:sldChg chg="del">
        <pc:chgData name="Dermot Cowhey" userId="72a147d1-9f60-4d88-927e-d6d9e647085d" providerId="ADAL" clId="{C1A1C343-F371-4BB6-B3E3-8662D4D0A87B}" dt="2021-03-09T15:02:31.410" v="29" actId="47"/>
        <pc:sldMkLst>
          <pc:docMk/>
          <pc:sldMk cId="1023608980" sldId="266"/>
        </pc:sldMkLst>
      </pc:sldChg>
      <pc:sldChg chg="addSp delSp modSp add mod setBg modAnim">
        <pc:chgData name="Dermot Cowhey" userId="72a147d1-9f60-4d88-927e-d6d9e647085d" providerId="ADAL" clId="{C1A1C343-F371-4BB6-B3E3-8662D4D0A87B}" dt="2021-03-09T15:37:53.047" v="274" actId="27636"/>
        <pc:sldMkLst>
          <pc:docMk/>
          <pc:sldMk cId="1853832905" sldId="267"/>
        </pc:sldMkLst>
        <pc:spChg chg="mod">
          <ac:chgData name="Dermot Cowhey" userId="72a147d1-9f60-4d88-927e-d6d9e647085d" providerId="ADAL" clId="{C1A1C343-F371-4BB6-B3E3-8662D4D0A87B}" dt="2021-03-09T15:37:53.047" v="274" actId="27636"/>
          <ac:spMkLst>
            <pc:docMk/>
            <pc:sldMk cId="1853832905" sldId="267"/>
            <ac:spMk id="3" creationId="{5103BC5A-88CE-4374-A29F-566EFA27476D}"/>
          </ac:spMkLst>
        </pc:spChg>
        <pc:picChg chg="add mod">
          <ac:chgData name="Dermot Cowhey" userId="72a147d1-9f60-4d88-927e-d6d9e647085d" providerId="ADAL" clId="{C1A1C343-F371-4BB6-B3E3-8662D4D0A87B}" dt="2021-03-09T15:37:37.580" v="271" actId="571"/>
          <ac:picMkLst>
            <pc:docMk/>
            <pc:sldMk cId="1853832905" sldId="267"/>
            <ac:picMk id="9" creationId="{884917F0-5ED9-4ACE-A055-1A0F658BD21A}"/>
          </ac:picMkLst>
        </pc:picChg>
        <pc:picChg chg="add del mod">
          <ac:chgData name="Dermot Cowhey" userId="72a147d1-9f60-4d88-927e-d6d9e647085d" providerId="ADAL" clId="{C1A1C343-F371-4BB6-B3E3-8662D4D0A87B}" dt="2021-03-09T15:27:43.442" v="202"/>
          <ac:picMkLst>
            <pc:docMk/>
            <pc:sldMk cId="1853832905" sldId="267"/>
            <ac:picMk id="4098" creationId="{A51477FE-7422-45B1-81B4-EF150B7600DC}"/>
          </ac:picMkLst>
        </pc:picChg>
        <pc:picChg chg="add del mod">
          <ac:chgData name="Dermot Cowhey" userId="72a147d1-9f60-4d88-927e-d6d9e647085d" providerId="ADAL" clId="{C1A1C343-F371-4BB6-B3E3-8662D4D0A87B}" dt="2021-03-09T15:28:00.845" v="207" actId="478"/>
          <ac:picMkLst>
            <pc:docMk/>
            <pc:sldMk cId="1853832905" sldId="267"/>
            <ac:picMk id="4100" creationId="{89A66674-AE9B-409F-9A88-2A4A8FE731F4}"/>
          </ac:picMkLst>
        </pc:picChg>
        <pc:picChg chg="add del">
          <ac:chgData name="Dermot Cowhey" userId="72a147d1-9f60-4d88-927e-d6d9e647085d" providerId="ADAL" clId="{C1A1C343-F371-4BB6-B3E3-8662D4D0A87B}" dt="2021-03-09T15:28:17.986" v="209"/>
          <ac:picMkLst>
            <pc:docMk/>
            <pc:sldMk cId="1853832905" sldId="267"/>
            <ac:picMk id="4102" creationId="{24D24E52-7F86-49BE-8DE4-D2B0F8B2DBFD}"/>
          </ac:picMkLst>
        </pc:picChg>
        <pc:picChg chg="add del">
          <ac:chgData name="Dermot Cowhey" userId="72a147d1-9f60-4d88-927e-d6d9e647085d" providerId="ADAL" clId="{C1A1C343-F371-4BB6-B3E3-8662D4D0A87B}" dt="2021-03-09T15:37:47.257" v="272" actId="21"/>
          <ac:picMkLst>
            <pc:docMk/>
            <pc:sldMk cId="1853832905" sldId="267"/>
            <ac:picMk id="4104" creationId="{2B2B5859-FF47-435B-AD93-CDCEB997CAC3}"/>
          </ac:picMkLst>
        </pc:picChg>
      </pc:sldChg>
      <pc:sldChg chg="addSp modSp add mod setBg modAnim">
        <pc:chgData name="Dermot Cowhey" userId="72a147d1-9f60-4d88-927e-d6d9e647085d" providerId="ADAL" clId="{C1A1C343-F371-4BB6-B3E3-8662D4D0A87B}" dt="2021-03-09T16:42:14.162" v="1239" actId="20577"/>
        <pc:sldMkLst>
          <pc:docMk/>
          <pc:sldMk cId="543246128" sldId="268"/>
        </pc:sldMkLst>
        <pc:spChg chg="mod">
          <ac:chgData name="Dermot Cowhey" userId="72a147d1-9f60-4d88-927e-d6d9e647085d" providerId="ADAL" clId="{C1A1C343-F371-4BB6-B3E3-8662D4D0A87B}" dt="2021-03-09T16:39:00.162" v="1206" actId="20577"/>
          <ac:spMkLst>
            <pc:docMk/>
            <pc:sldMk cId="543246128" sldId="268"/>
            <ac:spMk id="3" creationId="{5103BC5A-88CE-4374-A29F-566EFA27476D}"/>
          </ac:spMkLst>
        </pc:spChg>
        <pc:picChg chg="add mod">
          <ac:chgData name="Dermot Cowhey" userId="72a147d1-9f60-4d88-927e-d6d9e647085d" providerId="ADAL" clId="{C1A1C343-F371-4BB6-B3E3-8662D4D0A87B}" dt="2021-03-09T15:45:40.694" v="322" actId="14100"/>
          <ac:picMkLst>
            <pc:docMk/>
            <pc:sldMk cId="543246128" sldId="268"/>
            <ac:picMk id="3074" creationId="{3C262EF5-444F-45CA-A442-EDD8E3277642}"/>
          </ac:picMkLst>
        </pc:picChg>
        <pc:picChg chg="add mod">
          <ac:chgData name="Dermot Cowhey" userId="72a147d1-9f60-4d88-927e-d6d9e647085d" providerId="ADAL" clId="{C1A1C343-F371-4BB6-B3E3-8662D4D0A87B}" dt="2021-03-09T15:41:52.402" v="304" actId="1076"/>
          <ac:picMkLst>
            <pc:docMk/>
            <pc:sldMk cId="543246128" sldId="268"/>
            <ac:picMk id="7170" creationId="{14591988-9C24-4C3B-8706-5B1AE933913D}"/>
          </ac:picMkLst>
        </pc:picChg>
      </pc:sldChg>
      <pc:sldChg chg="addSp delSp modSp add mod setBg modAnim">
        <pc:chgData name="Dermot Cowhey" userId="72a147d1-9f60-4d88-927e-d6d9e647085d" providerId="ADAL" clId="{C1A1C343-F371-4BB6-B3E3-8662D4D0A87B}" dt="2021-03-09T15:31:33.901" v="263" actId="27636"/>
        <pc:sldMkLst>
          <pc:docMk/>
          <pc:sldMk cId="2294455765" sldId="269"/>
        </pc:sldMkLst>
        <pc:spChg chg="add del mod">
          <ac:chgData name="Dermot Cowhey" userId="72a147d1-9f60-4d88-927e-d6d9e647085d" providerId="ADAL" clId="{C1A1C343-F371-4BB6-B3E3-8662D4D0A87B}" dt="2021-03-09T15:29:09.683" v="215" actId="478"/>
          <ac:spMkLst>
            <pc:docMk/>
            <pc:sldMk cId="2294455765" sldId="269"/>
            <ac:spMk id="2" creationId="{D0E06CB0-25BA-47B0-B30A-4130E3400532}"/>
          </ac:spMkLst>
        </pc:spChg>
        <pc:spChg chg="add del mod">
          <ac:chgData name="Dermot Cowhey" userId="72a147d1-9f60-4d88-927e-d6d9e647085d" providerId="ADAL" clId="{C1A1C343-F371-4BB6-B3E3-8662D4D0A87B}" dt="2021-03-09T15:31:33.901" v="263" actId="27636"/>
          <ac:spMkLst>
            <pc:docMk/>
            <pc:sldMk cId="2294455765" sldId="269"/>
            <ac:spMk id="3" creationId="{5103BC5A-88CE-4374-A29F-566EFA27476D}"/>
          </ac:spMkLst>
        </pc:spChg>
        <pc:picChg chg="add del mod">
          <ac:chgData name="Dermot Cowhey" userId="72a147d1-9f60-4d88-927e-d6d9e647085d" providerId="ADAL" clId="{C1A1C343-F371-4BB6-B3E3-8662D4D0A87B}" dt="2021-03-09T15:29:11.443" v="218"/>
          <ac:picMkLst>
            <pc:docMk/>
            <pc:sldMk cId="2294455765" sldId="269"/>
            <ac:picMk id="5122" creationId="{23C3CC3F-D3E1-44ED-A781-1CF7970B27A0}"/>
          </ac:picMkLst>
        </pc:picChg>
        <pc:picChg chg="add del">
          <ac:chgData name="Dermot Cowhey" userId="72a147d1-9f60-4d88-927e-d6d9e647085d" providerId="ADAL" clId="{C1A1C343-F371-4BB6-B3E3-8662D4D0A87B}" dt="2021-03-09T15:29:22.433" v="220"/>
          <ac:picMkLst>
            <pc:docMk/>
            <pc:sldMk cId="2294455765" sldId="269"/>
            <ac:picMk id="5124" creationId="{B4BFCBDB-E7D7-4938-861D-F73E9B57C8A4}"/>
          </ac:picMkLst>
        </pc:picChg>
        <pc:picChg chg="add del mod">
          <ac:chgData name="Dermot Cowhey" userId="72a147d1-9f60-4d88-927e-d6d9e647085d" providerId="ADAL" clId="{C1A1C343-F371-4BB6-B3E3-8662D4D0A87B}" dt="2021-03-09T15:29:40.794" v="226"/>
          <ac:picMkLst>
            <pc:docMk/>
            <pc:sldMk cId="2294455765" sldId="269"/>
            <ac:picMk id="5126" creationId="{C766D9B1-20A6-4F7F-BD6B-193D7900FB52}"/>
          </ac:picMkLst>
        </pc:picChg>
        <pc:picChg chg="add del mod">
          <ac:chgData name="Dermot Cowhey" userId="72a147d1-9f60-4d88-927e-d6d9e647085d" providerId="ADAL" clId="{C1A1C343-F371-4BB6-B3E3-8662D4D0A87B}" dt="2021-03-09T15:31:11.459" v="255" actId="478"/>
          <ac:picMkLst>
            <pc:docMk/>
            <pc:sldMk cId="2294455765" sldId="269"/>
            <ac:picMk id="5128" creationId="{3A666035-73C1-470E-B417-ACDBC8EFAAB9}"/>
          </ac:picMkLst>
        </pc:picChg>
        <pc:picChg chg="add mod">
          <ac:chgData name="Dermot Cowhey" userId="72a147d1-9f60-4d88-927e-d6d9e647085d" providerId="ADAL" clId="{C1A1C343-F371-4BB6-B3E3-8662D4D0A87B}" dt="2021-03-09T15:31:23.094" v="259" actId="1076"/>
          <ac:picMkLst>
            <pc:docMk/>
            <pc:sldMk cId="2294455765" sldId="269"/>
            <ac:picMk id="5130" creationId="{CE7AA436-AF8F-431D-A131-C2BE90217BAA}"/>
          </ac:picMkLst>
        </pc:picChg>
      </pc:sldChg>
      <pc:sldChg chg="addSp delSp modSp add mod setBg modAnim">
        <pc:chgData name="Dermot Cowhey" userId="72a147d1-9f60-4d88-927e-d6d9e647085d" providerId="ADAL" clId="{C1A1C343-F371-4BB6-B3E3-8662D4D0A87B}" dt="2021-03-09T15:46:39.121" v="332"/>
        <pc:sldMkLst>
          <pc:docMk/>
          <pc:sldMk cId="2430394560" sldId="270"/>
        </pc:sldMkLst>
        <pc:spChg chg="add del">
          <ac:chgData name="Dermot Cowhey" userId="72a147d1-9f60-4d88-927e-d6d9e647085d" providerId="ADAL" clId="{C1A1C343-F371-4BB6-B3E3-8662D4D0A87B}" dt="2021-03-09T15:05:39.602" v="53"/>
          <ac:spMkLst>
            <pc:docMk/>
            <pc:sldMk cId="2430394560" sldId="270"/>
            <ac:spMk id="2" creationId="{90553BCD-67F1-4BEB-A25D-C13533634D2B}"/>
          </ac:spMkLst>
        </pc:spChg>
        <pc:spChg chg="mod">
          <ac:chgData name="Dermot Cowhey" userId="72a147d1-9f60-4d88-927e-d6d9e647085d" providerId="ADAL" clId="{C1A1C343-F371-4BB6-B3E3-8662D4D0A87B}" dt="2021-03-09T15:46:35.032" v="331" actId="14100"/>
          <ac:spMkLst>
            <pc:docMk/>
            <pc:sldMk cId="2430394560" sldId="270"/>
            <ac:spMk id="3" creationId="{5103BC5A-88CE-4374-A29F-566EFA27476D}"/>
          </ac:spMkLst>
        </pc:spChg>
        <pc:spChg chg="add del mod">
          <ac:chgData name="Dermot Cowhey" userId="72a147d1-9f60-4d88-927e-d6d9e647085d" providerId="ADAL" clId="{C1A1C343-F371-4BB6-B3E3-8662D4D0A87B}" dt="2021-03-09T15:13:44.332" v="110" actId="22"/>
          <ac:spMkLst>
            <pc:docMk/>
            <pc:sldMk cId="2430394560" sldId="270"/>
            <ac:spMk id="9" creationId="{DA80E32F-B43F-40A5-990C-44EB59DC9727}"/>
          </ac:spMkLst>
        </pc:spChg>
        <pc:picChg chg="add mod">
          <ac:chgData name="Dermot Cowhey" userId="72a147d1-9f60-4d88-927e-d6d9e647085d" providerId="ADAL" clId="{C1A1C343-F371-4BB6-B3E3-8662D4D0A87B}" dt="2021-03-09T15:46:39.121" v="332"/>
          <ac:picMkLst>
            <pc:docMk/>
            <pc:sldMk cId="2430394560" sldId="270"/>
            <ac:picMk id="7" creationId="{7D6A9D8F-E1B5-475C-9B61-99C2510E8446}"/>
          </ac:picMkLst>
        </pc:picChg>
        <pc:picChg chg="add del">
          <ac:chgData name="Dermot Cowhey" userId="72a147d1-9f60-4d88-927e-d6d9e647085d" providerId="ADAL" clId="{C1A1C343-F371-4BB6-B3E3-8662D4D0A87B}" dt="2021-03-09T15:05:39.602" v="53"/>
          <ac:picMkLst>
            <pc:docMk/>
            <pc:sldMk cId="2430394560" sldId="270"/>
            <ac:picMk id="1026" creationId="{844AD744-8E99-4D32-A264-4658ED4C50E4}"/>
          </ac:picMkLst>
        </pc:picChg>
        <pc:picChg chg="add mod">
          <ac:chgData name="Dermot Cowhey" userId="72a147d1-9f60-4d88-927e-d6d9e647085d" providerId="ADAL" clId="{C1A1C343-F371-4BB6-B3E3-8662D4D0A87B}" dt="2021-03-09T15:20:39.452" v="155" actId="14100"/>
          <ac:picMkLst>
            <pc:docMk/>
            <pc:sldMk cId="2430394560" sldId="270"/>
            <ac:picMk id="1028" creationId="{42EE3642-1DEA-4B10-91C2-94AF4CF047D3}"/>
          </ac:picMkLst>
        </pc:picChg>
      </pc:sldChg>
      <pc:sldChg chg="addSp delSp modSp add mod setBg modAnim">
        <pc:chgData name="Dermot Cowhey" userId="72a147d1-9f60-4d88-927e-d6d9e647085d" providerId="ADAL" clId="{C1A1C343-F371-4BB6-B3E3-8662D4D0A87B}" dt="2021-03-09T16:42:14.418" v="1240" actId="6549"/>
        <pc:sldMkLst>
          <pc:docMk/>
          <pc:sldMk cId="3901613898" sldId="271"/>
        </pc:sldMkLst>
        <pc:spChg chg="mod">
          <ac:chgData name="Dermot Cowhey" userId="72a147d1-9f60-4d88-927e-d6d9e647085d" providerId="ADAL" clId="{C1A1C343-F371-4BB6-B3E3-8662D4D0A87B}" dt="2021-03-09T16:39:29.472" v="1207" actId="6549"/>
          <ac:spMkLst>
            <pc:docMk/>
            <pc:sldMk cId="3901613898" sldId="271"/>
            <ac:spMk id="3" creationId="{5103BC5A-88CE-4374-A29F-566EFA27476D}"/>
          </ac:spMkLst>
        </pc:spChg>
        <pc:picChg chg="add del mod">
          <ac:chgData name="Dermot Cowhey" userId="72a147d1-9f60-4d88-927e-d6d9e647085d" providerId="ADAL" clId="{C1A1C343-F371-4BB6-B3E3-8662D4D0A87B}" dt="2021-03-09T15:47:07.025" v="334"/>
          <ac:picMkLst>
            <pc:docMk/>
            <pc:sldMk cId="3901613898" sldId="271"/>
            <ac:picMk id="7" creationId="{3F4F03D0-9094-4DD4-96C2-E2126DA81086}"/>
          </ac:picMkLst>
        </pc:picChg>
        <pc:picChg chg="add mod">
          <ac:chgData name="Dermot Cowhey" userId="72a147d1-9f60-4d88-927e-d6d9e647085d" providerId="ADAL" clId="{C1A1C343-F371-4BB6-B3E3-8662D4D0A87B}" dt="2021-03-09T15:46:02.654" v="328" actId="14100"/>
          <ac:picMkLst>
            <pc:docMk/>
            <pc:sldMk cId="3901613898" sldId="271"/>
            <ac:picMk id="4098" creationId="{09550C73-3389-4D4E-92DF-096C79540511}"/>
          </ac:picMkLst>
        </pc:picChg>
      </pc:sldChg>
      <pc:sldChg chg="add del setBg">
        <pc:chgData name="Dermot Cowhey" userId="72a147d1-9f60-4d88-927e-d6d9e647085d" providerId="ADAL" clId="{C1A1C343-F371-4BB6-B3E3-8662D4D0A87B}" dt="2021-03-09T15:15:25.262" v="124" actId="47"/>
        <pc:sldMkLst>
          <pc:docMk/>
          <pc:sldMk cId="454902555" sldId="272"/>
        </pc:sldMkLst>
      </pc:sldChg>
      <pc:sldChg chg="add del setBg">
        <pc:chgData name="Dermot Cowhey" userId="72a147d1-9f60-4d88-927e-d6d9e647085d" providerId="ADAL" clId="{C1A1C343-F371-4BB6-B3E3-8662D4D0A87B}" dt="2021-03-09T15:15:27.472" v="125" actId="47"/>
        <pc:sldMkLst>
          <pc:docMk/>
          <pc:sldMk cId="1969229138" sldId="273"/>
        </pc:sldMkLst>
      </pc:sldChg>
      <pc:sldChg chg="addSp modSp add mod modAnim">
        <pc:chgData name="Dermot Cowhey" userId="72a147d1-9f60-4d88-927e-d6d9e647085d" providerId="ADAL" clId="{C1A1C343-F371-4BB6-B3E3-8662D4D0A87B}" dt="2021-03-09T15:45:18.427" v="318" actId="1076"/>
        <pc:sldMkLst>
          <pc:docMk/>
          <pc:sldMk cId="1685272708" sldId="274"/>
        </pc:sldMkLst>
        <pc:spChg chg="mod">
          <ac:chgData name="Dermot Cowhey" userId="72a147d1-9f60-4d88-927e-d6d9e647085d" providerId="ADAL" clId="{C1A1C343-F371-4BB6-B3E3-8662D4D0A87B}" dt="2021-03-09T15:45:03.143" v="314" actId="27636"/>
          <ac:spMkLst>
            <pc:docMk/>
            <pc:sldMk cId="1685272708" sldId="274"/>
            <ac:spMk id="3" creationId="{5103BC5A-88CE-4374-A29F-566EFA27476D}"/>
          </ac:spMkLst>
        </pc:spChg>
        <pc:picChg chg="add mod">
          <ac:chgData name="Dermot Cowhey" userId="72a147d1-9f60-4d88-927e-d6d9e647085d" providerId="ADAL" clId="{C1A1C343-F371-4BB6-B3E3-8662D4D0A87B}" dt="2021-03-09T15:45:18.427" v="318" actId="1076"/>
          <ac:picMkLst>
            <pc:docMk/>
            <pc:sldMk cId="1685272708" sldId="274"/>
            <ac:picMk id="2050" creationId="{447CB1F6-8F74-40E0-8BB4-9DC291288907}"/>
          </ac:picMkLst>
        </pc:picChg>
      </pc:sldChg>
      <pc:sldChg chg="addSp modSp add mod modAnim">
        <pc:chgData name="Dermot Cowhey" userId="72a147d1-9f60-4d88-927e-d6d9e647085d" providerId="ADAL" clId="{C1A1C343-F371-4BB6-B3E3-8662D4D0A87B}" dt="2021-03-09T15:40:03.844" v="296" actId="1076"/>
        <pc:sldMkLst>
          <pc:docMk/>
          <pc:sldMk cId="2174348896" sldId="275"/>
        </pc:sldMkLst>
        <pc:spChg chg="mod">
          <ac:chgData name="Dermot Cowhey" userId="72a147d1-9f60-4d88-927e-d6d9e647085d" providerId="ADAL" clId="{C1A1C343-F371-4BB6-B3E3-8662D4D0A87B}" dt="2021-03-09T15:39:35.951" v="292" actId="27636"/>
          <ac:spMkLst>
            <pc:docMk/>
            <pc:sldMk cId="2174348896" sldId="275"/>
            <ac:spMk id="3" creationId="{5103BC5A-88CE-4374-A29F-566EFA27476D}"/>
          </ac:spMkLst>
        </pc:spChg>
        <pc:picChg chg="add mod">
          <ac:chgData name="Dermot Cowhey" userId="72a147d1-9f60-4d88-927e-d6d9e647085d" providerId="ADAL" clId="{C1A1C343-F371-4BB6-B3E3-8662D4D0A87B}" dt="2021-03-09T15:40:03.844" v="296" actId="1076"/>
          <ac:picMkLst>
            <pc:docMk/>
            <pc:sldMk cId="2174348896" sldId="275"/>
            <ac:picMk id="6146" creationId="{43EB094B-29AF-485C-B461-9000B8910674}"/>
          </ac:picMkLst>
        </pc:picChg>
      </pc:sldChg>
      <pc:sldChg chg="modSp add del modAnim">
        <pc:chgData name="Dermot Cowhey" userId="72a147d1-9f60-4d88-927e-d6d9e647085d" providerId="ADAL" clId="{C1A1C343-F371-4BB6-B3E3-8662D4D0A87B}" dt="2021-03-09T15:14:32.389" v="114" actId="47"/>
        <pc:sldMkLst>
          <pc:docMk/>
          <pc:sldMk cId="1099928984" sldId="276"/>
        </pc:sldMkLst>
        <pc:spChg chg="mod">
          <ac:chgData name="Dermot Cowhey" userId="72a147d1-9f60-4d88-927e-d6d9e647085d" providerId="ADAL" clId="{C1A1C343-F371-4BB6-B3E3-8662D4D0A87B}" dt="2021-03-09T15:14:16.775" v="113" actId="6549"/>
          <ac:spMkLst>
            <pc:docMk/>
            <pc:sldMk cId="1099928984" sldId="276"/>
            <ac:spMk id="3" creationId="{5103BC5A-88CE-4374-A29F-566EFA27476D}"/>
          </ac:spMkLst>
        </pc:spChg>
      </pc:sldChg>
      <pc:sldChg chg="addSp modSp add mod modAnim">
        <pc:chgData name="Dermot Cowhey" userId="72a147d1-9f60-4d88-927e-d6d9e647085d" providerId="ADAL" clId="{C1A1C343-F371-4BB6-B3E3-8662D4D0A87B}" dt="2021-03-09T16:42:15.715" v="1243" actId="6549"/>
        <pc:sldMkLst>
          <pc:docMk/>
          <pc:sldMk cId="3091332769" sldId="276"/>
        </pc:sldMkLst>
        <pc:spChg chg="mod">
          <ac:chgData name="Dermot Cowhey" userId="72a147d1-9f60-4d88-927e-d6d9e647085d" providerId="ADAL" clId="{C1A1C343-F371-4BB6-B3E3-8662D4D0A87B}" dt="2021-03-09T16:39:52.276" v="1213" actId="6549"/>
          <ac:spMkLst>
            <pc:docMk/>
            <pc:sldMk cId="3091332769" sldId="276"/>
            <ac:spMk id="3" creationId="{5103BC5A-88CE-4374-A29F-566EFA27476D}"/>
          </ac:spMkLst>
        </pc:spChg>
        <pc:picChg chg="add mod">
          <ac:chgData name="Dermot Cowhey" userId="72a147d1-9f60-4d88-927e-d6d9e647085d" providerId="ADAL" clId="{C1A1C343-F371-4BB6-B3E3-8662D4D0A87B}" dt="2021-03-09T15:46:24.476" v="330"/>
          <ac:picMkLst>
            <pc:docMk/>
            <pc:sldMk cId="3091332769" sldId="276"/>
            <ac:picMk id="7" creationId="{BF70A272-84BE-4591-9D5D-13368EF1056B}"/>
          </ac:picMkLst>
        </pc:picChg>
      </pc:sldChg>
      <pc:sldChg chg="addSp modSp add modAnim">
        <pc:chgData name="Dermot Cowhey" userId="72a147d1-9f60-4d88-927e-d6d9e647085d" providerId="ADAL" clId="{C1A1C343-F371-4BB6-B3E3-8662D4D0A87B}" dt="2021-03-09T15:25:59.563" v="189" actId="14100"/>
        <pc:sldMkLst>
          <pc:docMk/>
          <pc:sldMk cId="4166212293" sldId="277"/>
        </pc:sldMkLst>
        <pc:spChg chg="mod">
          <ac:chgData name="Dermot Cowhey" userId="72a147d1-9f60-4d88-927e-d6d9e647085d" providerId="ADAL" clId="{C1A1C343-F371-4BB6-B3E3-8662D4D0A87B}" dt="2021-03-09T15:25:46.504" v="187" actId="14100"/>
          <ac:spMkLst>
            <pc:docMk/>
            <pc:sldMk cId="4166212293" sldId="277"/>
            <ac:spMk id="3" creationId="{5103BC5A-88CE-4374-A29F-566EFA27476D}"/>
          </ac:spMkLst>
        </pc:spChg>
        <pc:picChg chg="add mod">
          <ac:chgData name="Dermot Cowhey" userId="72a147d1-9f60-4d88-927e-d6d9e647085d" providerId="ADAL" clId="{C1A1C343-F371-4BB6-B3E3-8662D4D0A87B}" dt="2021-03-09T15:25:59.563" v="189" actId="14100"/>
          <ac:picMkLst>
            <pc:docMk/>
            <pc:sldMk cId="4166212293" sldId="277"/>
            <ac:picMk id="3074" creationId="{2914A9FD-FD9B-499D-87AD-3D32BE2B421C}"/>
          </ac:picMkLst>
        </pc:picChg>
      </pc:sldChg>
      <pc:sldChg chg="addSp delSp modSp add mod">
        <pc:chgData name="Dermot Cowhey" userId="72a147d1-9f60-4d88-927e-d6d9e647085d" providerId="ADAL" clId="{C1A1C343-F371-4BB6-B3E3-8662D4D0A87B}" dt="2021-03-09T16:42:15.947" v="1244" actId="20577"/>
        <pc:sldMkLst>
          <pc:docMk/>
          <pc:sldMk cId="2180825110" sldId="278"/>
        </pc:sldMkLst>
        <pc:spChg chg="mod">
          <ac:chgData name="Dermot Cowhey" userId="72a147d1-9f60-4d88-927e-d6d9e647085d" providerId="ADAL" clId="{C1A1C343-F371-4BB6-B3E3-8662D4D0A87B}" dt="2021-03-09T16:42:15.947" v="1244" actId="20577"/>
          <ac:spMkLst>
            <pc:docMk/>
            <pc:sldMk cId="2180825110" sldId="278"/>
            <ac:spMk id="3" creationId="{5103BC5A-88CE-4374-A29F-566EFA27476D}"/>
          </ac:spMkLst>
        </pc:spChg>
        <pc:spChg chg="add del">
          <ac:chgData name="Dermot Cowhey" userId="72a147d1-9f60-4d88-927e-d6d9e647085d" providerId="ADAL" clId="{C1A1C343-F371-4BB6-B3E3-8662D4D0A87B}" dt="2021-03-09T15:55:00.187" v="376" actId="22"/>
          <ac:spMkLst>
            <pc:docMk/>
            <pc:sldMk cId="2180825110" sldId="278"/>
            <ac:spMk id="7" creationId="{97508572-D788-46E9-9083-95623B6CA751}"/>
          </ac:spMkLst>
        </pc:spChg>
        <pc:picChg chg="add mod">
          <ac:chgData name="Dermot Cowhey" userId="72a147d1-9f60-4d88-927e-d6d9e647085d" providerId="ADAL" clId="{C1A1C343-F371-4BB6-B3E3-8662D4D0A87B}" dt="2021-03-09T16:17:29.880" v="1097" actId="1076"/>
          <ac:picMkLst>
            <pc:docMk/>
            <pc:sldMk cId="2180825110" sldId="278"/>
            <ac:picMk id="7170" creationId="{103282A6-AC51-4F1C-9FE8-D4C1B168245F}"/>
          </ac:picMkLst>
        </pc:picChg>
      </pc:sldChg>
      <pc:sldChg chg="modSp add del mod modAnim">
        <pc:chgData name="Dermot Cowhey" userId="72a147d1-9f60-4d88-927e-d6d9e647085d" providerId="ADAL" clId="{C1A1C343-F371-4BB6-B3E3-8662D4D0A87B}" dt="2021-03-09T15:53:03.922" v="340" actId="2696"/>
        <pc:sldMkLst>
          <pc:docMk/>
          <pc:sldMk cId="4036732163" sldId="278"/>
        </pc:sldMkLst>
        <pc:spChg chg="mod">
          <ac:chgData name="Dermot Cowhey" userId="72a147d1-9f60-4d88-927e-d6d9e647085d" providerId="ADAL" clId="{C1A1C343-F371-4BB6-B3E3-8662D4D0A87B}" dt="2021-03-09T15:52:56.865" v="339"/>
          <ac:spMkLst>
            <pc:docMk/>
            <pc:sldMk cId="4036732163" sldId="278"/>
            <ac:spMk id="3" creationId="{5103BC5A-88CE-4374-A29F-566EFA27476D}"/>
          </ac:spMkLst>
        </pc:spChg>
      </pc:sldChg>
      <pc:sldChg chg="add del">
        <pc:chgData name="Dermot Cowhey" userId="72a147d1-9f60-4d88-927e-d6d9e647085d" providerId="ADAL" clId="{C1A1C343-F371-4BB6-B3E3-8662D4D0A87B}" dt="2021-03-09T16:42:14.984" v="1241" actId="47"/>
        <pc:sldMkLst>
          <pc:docMk/>
          <pc:sldMk cId="3005728683" sldId="279"/>
        </pc:sldMkLst>
      </pc:sldChg>
      <pc:sldChg chg="modSp add mod">
        <pc:chgData name="Dermot Cowhey" userId="72a147d1-9f60-4d88-927e-d6d9e647085d" providerId="ADAL" clId="{C1A1C343-F371-4BB6-B3E3-8662D4D0A87B}" dt="2021-03-09T16:42:16.188" v="1245" actId="1076"/>
        <pc:sldMkLst>
          <pc:docMk/>
          <pc:sldMk cId="2393569359" sldId="280"/>
        </pc:sldMkLst>
        <pc:spChg chg="mod">
          <ac:chgData name="Dermot Cowhey" userId="72a147d1-9f60-4d88-927e-d6d9e647085d" providerId="ADAL" clId="{C1A1C343-F371-4BB6-B3E3-8662D4D0A87B}" dt="2021-03-09T16:13:20.430" v="927"/>
          <ac:spMkLst>
            <pc:docMk/>
            <pc:sldMk cId="2393569359" sldId="280"/>
            <ac:spMk id="3" creationId="{5103BC5A-88CE-4374-A29F-566EFA27476D}"/>
          </ac:spMkLst>
        </pc:spChg>
        <pc:picChg chg="mod">
          <ac:chgData name="Dermot Cowhey" userId="72a147d1-9f60-4d88-927e-d6d9e647085d" providerId="ADAL" clId="{C1A1C343-F371-4BB6-B3E3-8662D4D0A87B}" dt="2021-03-09T16:42:16.188" v="1245" actId="1076"/>
          <ac:picMkLst>
            <pc:docMk/>
            <pc:sldMk cId="2393569359" sldId="280"/>
            <ac:picMk id="5" creationId="{8CB159FA-2C90-41E8-8A28-3E351C8C90E2}"/>
          </ac:picMkLst>
        </pc:picChg>
      </pc:sldChg>
      <pc:sldChg chg="addSp delSp modSp add mod">
        <pc:chgData name="Dermot Cowhey" userId="72a147d1-9f60-4d88-927e-d6d9e647085d" providerId="ADAL" clId="{C1A1C343-F371-4BB6-B3E3-8662D4D0A87B}" dt="2021-03-09T16:19:56.043" v="1107"/>
        <pc:sldMkLst>
          <pc:docMk/>
          <pc:sldMk cId="735340078" sldId="281"/>
        </pc:sldMkLst>
        <pc:spChg chg="add del">
          <ac:chgData name="Dermot Cowhey" userId="72a147d1-9f60-4d88-927e-d6d9e647085d" providerId="ADAL" clId="{C1A1C343-F371-4BB6-B3E3-8662D4D0A87B}" dt="2021-03-09T15:56:54.227" v="389"/>
          <ac:spMkLst>
            <pc:docMk/>
            <pc:sldMk cId="735340078" sldId="281"/>
            <ac:spMk id="2" creationId="{14947C27-9751-405E-8EF3-50219FCBE42F}"/>
          </ac:spMkLst>
        </pc:spChg>
        <pc:spChg chg="mod">
          <ac:chgData name="Dermot Cowhey" userId="72a147d1-9f60-4d88-927e-d6d9e647085d" providerId="ADAL" clId="{C1A1C343-F371-4BB6-B3E3-8662D4D0A87B}" dt="2021-03-09T16:18:14.504" v="1103" actId="27636"/>
          <ac:spMkLst>
            <pc:docMk/>
            <pc:sldMk cId="735340078" sldId="281"/>
            <ac:spMk id="3" creationId="{5103BC5A-88CE-4374-A29F-566EFA27476D}"/>
          </ac:spMkLst>
        </pc:spChg>
        <pc:picChg chg="add mod">
          <ac:chgData name="Dermot Cowhey" userId="72a147d1-9f60-4d88-927e-d6d9e647085d" providerId="ADAL" clId="{C1A1C343-F371-4BB6-B3E3-8662D4D0A87B}" dt="2021-03-09T16:19:42.302" v="1105" actId="1076"/>
          <ac:picMkLst>
            <pc:docMk/>
            <pc:sldMk cId="735340078" sldId="281"/>
            <ac:picMk id="5123" creationId="{D9E81513-25B1-4721-BE09-56CE43F4E806}"/>
          </ac:picMkLst>
        </pc:picChg>
        <pc:picChg chg="add del">
          <ac:chgData name="Dermot Cowhey" userId="72a147d1-9f60-4d88-927e-d6d9e647085d" providerId="ADAL" clId="{C1A1C343-F371-4BB6-B3E3-8662D4D0A87B}" dt="2021-03-09T16:19:56.043" v="1107"/>
          <ac:picMkLst>
            <pc:docMk/>
            <pc:sldMk cId="735340078" sldId="281"/>
            <ac:picMk id="5125" creationId="{6EA6FA97-94EB-4D55-B645-7B46B22A956C}"/>
          </ac:picMkLst>
        </pc:picChg>
      </pc:sldChg>
      <pc:sldChg chg="modSp add modAnim">
        <pc:chgData name="Dermot Cowhey" userId="72a147d1-9f60-4d88-927e-d6d9e647085d" providerId="ADAL" clId="{C1A1C343-F371-4BB6-B3E3-8662D4D0A87B}" dt="2021-03-09T16:15:50.613" v="1090" actId="1076"/>
        <pc:sldMkLst>
          <pc:docMk/>
          <pc:sldMk cId="258313431" sldId="282"/>
        </pc:sldMkLst>
        <pc:spChg chg="mod">
          <ac:chgData name="Dermot Cowhey" userId="72a147d1-9f60-4d88-927e-d6d9e647085d" providerId="ADAL" clId="{C1A1C343-F371-4BB6-B3E3-8662D4D0A87B}" dt="2021-03-09T16:15:23.369" v="1084" actId="20577"/>
          <ac:spMkLst>
            <pc:docMk/>
            <pc:sldMk cId="258313431" sldId="282"/>
            <ac:spMk id="3" creationId="{5103BC5A-88CE-4374-A29F-566EFA27476D}"/>
          </ac:spMkLst>
        </pc:spChg>
        <pc:picChg chg="mod">
          <ac:chgData name="Dermot Cowhey" userId="72a147d1-9f60-4d88-927e-d6d9e647085d" providerId="ADAL" clId="{C1A1C343-F371-4BB6-B3E3-8662D4D0A87B}" dt="2021-03-09T16:15:50.613" v="1090" actId="1076"/>
          <ac:picMkLst>
            <pc:docMk/>
            <pc:sldMk cId="258313431" sldId="282"/>
            <ac:picMk id="7" creationId="{BF70A272-84BE-4591-9D5D-13368EF1056B}"/>
          </ac:picMkLst>
        </pc:picChg>
      </pc:sldChg>
      <pc:sldChg chg="add del">
        <pc:chgData name="Dermot Cowhey" userId="72a147d1-9f60-4d88-927e-d6d9e647085d" providerId="ADAL" clId="{C1A1C343-F371-4BB6-B3E3-8662D4D0A87B}" dt="2021-03-09T16:42:16.454" v="1246" actId="47"/>
        <pc:sldMkLst>
          <pc:docMk/>
          <pc:sldMk cId="3108081508" sldId="283"/>
        </pc:sldMkLst>
      </pc:sldChg>
      <pc:sldChg chg="addSp delSp modSp add del mod">
        <pc:chgData name="Dermot Cowhey" userId="72a147d1-9f60-4d88-927e-d6d9e647085d" providerId="ADAL" clId="{C1A1C343-F371-4BB6-B3E3-8662D4D0A87B}" dt="2021-03-09T16:26:12.826" v="1138" actId="47"/>
        <pc:sldMkLst>
          <pc:docMk/>
          <pc:sldMk cId="3735373206" sldId="284"/>
        </pc:sldMkLst>
        <pc:spChg chg="mod">
          <ac:chgData name="Dermot Cowhey" userId="72a147d1-9f60-4d88-927e-d6d9e647085d" providerId="ADAL" clId="{C1A1C343-F371-4BB6-B3E3-8662D4D0A87B}" dt="2021-03-09T16:26:08.322" v="1136" actId="6549"/>
          <ac:spMkLst>
            <pc:docMk/>
            <pc:sldMk cId="3735373206" sldId="284"/>
            <ac:spMk id="3" creationId="{5103BC5A-88CE-4374-A29F-566EFA27476D}"/>
          </ac:spMkLst>
        </pc:spChg>
        <pc:picChg chg="del mod">
          <ac:chgData name="Dermot Cowhey" userId="72a147d1-9f60-4d88-927e-d6d9e647085d" providerId="ADAL" clId="{C1A1C343-F371-4BB6-B3E3-8662D4D0A87B}" dt="2021-03-09T16:21:42.626" v="1115" actId="21"/>
          <ac:picMkLst>
            <pc:docMk/>
            <pc:sldMk cId="3735373206" sldId="284"/>
            <ac:picMk id="5123" creationId="{D9E81513-25B1-4721-BE09-56CE43F4E806}"/>
          </ac:picMkLst>
        </pc:picChg>
        <pc:picChg chg="add del mod">
          <ac:chgData name="Dermot Cowhey" userId="72a147d1-9f60-4d88-927e-d6d9e647085d" providerId="ADAL" clId="{C1A1C343-F371-4BB6-B3E3-8662D4D0A87B}" dt="2021-03-09T16:21:55.924" v="1119" actId="478"/>
          <ac:picMkLst>
            <pc:docMk/>
            <pc:sldMk cId="3735373206" sldId="284"/>
            <ac:picMk id="13314" creationId="{14CFB020-6A78-402B-8FAF-0899B7997F81}"/>
          </ac:picMkLst>
        </pc:picChg>
      </pc:sldChg>
      <pc:sldChg chg="modSp add del mod">
        <pc:chgData name="Dermot Cowhey" userId="72a147d1-9f60-4d88-927e-d6d9e647085d" providerId="ADAL" clId="{C1A1C343-F371-4BB6-B3E3-8662D4D0A87B}" dt="2021-03-09T16:26:11.057" v="1137" actId="47"/>
        <pc:sldMkLst>
          <pc:docMk/>
          <pc:sldMk cId="2728379081" sldId="285"/>
        </pc:sldMkLst>
        <pc:spChg chg="mod">
          <ac:chgData name="Dermot Cowhey" userId="72a147d1-9f60-4d88-927e-d6d9e647085d" providerId="ADAL" clId="{C1A1C343-F371-4BB6-B3E3-8662D4D0A87B}" dt="2021-03-09T16:24:49.736" v="1135" actId="27636"/>
          <ac:spMkLst>
            <pc:docMk/>
            <pc:sldMk cId="2728379081" sldId="285"/>
            <ac:spMk id="3" creationId="{5103BC5A-88CE-4374-A29F-566EFA27476D}"/>
          </ac:spMkLst>
        </pc:spChg>
      </pc:sldChg>
      <pc:sldChg chg="add del">
        <pc:chgData name="Dermot Cowhey" userId="72a147d1-9f60-4d88-927e-d6d9e647085d" providerId="ADAL" clId="{C1A1C343-F371-4BB6-B3E3-8662D4D0A87B}" dt="2021-03-09T16:26:17.464" v="1139" actId="47"/>
        <pc:sldMkLst>
          <pc:docMk/>
          <pc:sldMk cId="1199684858" sldId="286"/>
        </pc:sldMkLst>
      </pc:sldChg>
      <pc:sldChg chg="add del">
        <pc:chgData name="Dermot Cowhey" userId="72a147d1-9f60-4d88-927e-d6d9e647085d" providerId="ADAL" clId="{C1A1C343-F371-4BB6-B3E3-8662D4D0A87B}" dt="2021-03-09T16:26:18.863" v="1140" actId="47"/>
        <pc:sldMkLst>
          <pc:docMk/>
          <pc:sldMk cId="2247028529" sldId="287"/>
        </pc:sldMkLst>
      </pc:sldChg>
      <pc:sldChg chg="add del">
        <pc:chgData name="Dermot Cowhey" userId="72a147d1-9f60-4d88-927e-d6d9e647085d" providerId="ADAL" clId="{C1A1C343-F371-4BB6-B3E3-8662D4D0A87B}" dt="2021-03-09T16:26:19.888" v="1141" actId="47"/>
        <pc:sldMkLst>
          <pc:docMk/>
          <pc:sldMk cId="2083883975" sldId="288"/>
        </pc:sldMkLst>
      </pc:sldChg>
      <pc:sldChg chg="add del">
        <pc:chgData name="Dermot Cowhey" userId="72a147d1-9f60-4d88-927e-d6d9e647085d" providerId="ADAL" clId="{C1A1C343-F371-4BB6-B3E3-8662D4D0A87B}" dt="2021-03-09T16:26:20.831" v="1142" actId="47"/>
        <pc:sldMkLst>
          <pc:docMk/>
          <pc:sldMk cId="1135524269" sldId="289"/>
        </pc:sldMkLst>
      </pc:sldChg>
      <pc:sldChg chg="del">
        <pc:chgData name="Dermot Cowhey" userId="72a147d1-9f60-4d88-927e-d6d9e647085d" providerId="ADAL" clId="{C1A1C343-F371-4BB6-B3E3-8662D4D0A87B}" dt="2021-03-09T15:02:32.114" v="30" actId="47"/>
        <pc:sldMkLst>
          <pc:docMk/>
          <pc:sldMk cId="1118632358" sldId="290"/>
        </pc:sldMkLst>
      </pc:sldChg>
      <pc:sldChg chg="modSp add mod">
        <pc:chgData name="Dermot Cowhey" userId="72a147d1-9f60-4d88-927e-d6d9e647085d" providerId="ADAL" clId="{C1A1C343-F371-4BB6-B3E3-8662D4D0A87B}" dt="2021-03-09T16:42:16.752" v="1247" actId="122"/>
        <pc:sldMkLst>
          <pc:docMk/>
          <pc:sldMk cId="1293324614" sldId="290"/>
        </pc:sldMkLst>
        <pc:spChg chg="mod">
          <ac:chgData name="Dermot Cowhey" userId="72a147d1-9f60-4d88-927e-d6d9e647085d" providerId="ADAL" clId="{C1A1C343-F371-4BB6-B3E3-8662D4D0A87B}" dt="2021-03-09T16:42:16.752" v="1247" actId="122"/>
          <ac:spMkLst>
            <pc:docMk/>
            <pc:sldMk cId="1293324614" sldId="290"/>
            <ac:spMk id="3" creationId="{5103BC5A-88CE-4374-A29F-566EFA27476D}"/>
          </ac:spMkLst>
        </pc:spChg>
      </pc:sldChg>
      <pc:sldChg chg="modSp add mod">
        <pc:chgData name="Dermot Cowhey" userId="72a147d1-9f60-4d88-927e-d6d9e647085d" providerId="ADAL" clId="{C1A1C343-F371-4BB6-B3E3-8662D4D0A87B}" dt="2021-03-09T16:33:15.752" v="1184" actId="255"/>
        <pc:sldMkLst>
          <pc:docMk/>
          <pc:sldMk cId="1482440151" sldId="291"/>
        </pc:sldMkLst>
        <pc:spChg chg="mod">
          <ac:chgData name="Dermot Cowhey" userId="72a147d1-9f60-4d88-927e-d6d9e647085d" providerId="ADAL" clId="{C1A1C343-F371-4BB6-B3E3-8662D4D0A87B}" dt="2021-03-09T16:33:15.752" v="1184" actId="255"/>
          <ac:spMkLst>
            <pc:docMk/>
            <pc:sldMk cId="1482440151" sldId="291"/>
            <ac:spMk id="3" creationId="{5103BC5A-88CE-4374-A29F-566EFA27476D}"/>
          </ac:spMkLst>
        </pc:spChg>
      </pc:sldChg>
      <pc:sldChg chg="del">
        <pc:chgData name="Dermot Cowhey" userId="72a147d1-9f60-4d88-927e-d6d9e647085d" providerId="ADAL" clId="{C1A1C343-F371-4BB6-B3E3-8662D4D0A87B}" dt="2021-03-09T15:02:32.622" v="31" actId="47"/>
        <pc:sldMkLst>
          <pc:docMk/>
          <pc:sldMk cId="2685907281" sldId="291"/>
        </pc:sldMkLst>
      </pc:sldChg>
      <pc:sldChg chg="modSp add mod">
        <pc:chgData name="Dermot Cowhey" userId="72a147d1-9f60-4d88-927e-d6d9e647085d" providerId="ADAL" clId="{C1A1C343-F371-4BB6-B3E3-8662D4D0A87B}" dt="2021-03-09T16:33:45.727" v="1187" actId="114"/>
        <pc:sldMkLst>
          <pc:docMk/>
          <pc:sldMk cId="2642954657" sldId="292"/>
        </pc:sldMkLst>
        <pc:spChg chg="mod">
          <ac:chgData name="Dermot Cowhey" userId="72a147d1-9f60-4d88-927e-d6d9e647085d" providerId="ADAL" clId="{C1A1C343-F371-4BB6-B3E3-8662D4D0A87B}" dt="2021-03-09T16:33:45.727" v="1187" actId="114"/>
          <ac:spMkLst>
            <pc:docMk/>
            <pc:sldMk cId="2642954657" sldId="292"/>
            <ac:spMk id="3" creationId="{5103BC5A-88CE-4374-A29F-566EFA27476D}"/>
          </ac:spMkLst>
        </pc:spChg>
      </pc:sldChg>
      <pc:sldChg chg="del">
        <pc:chgData name="Dermot Cowhey" userId="72a147d1-9f60-4d88-927e-d6d9e647085d" providerId="ADAL" clId="{C1A1C343-F371-4BB6-B3E3-8662D4D0A87B}" dt="2021-03-09T15:02:33.023" v="32" actId="47"/>
        <pc:sldMkLst>
          <pc:docMk/>
          <pc:sldMk cId="2815093893" sldId="292"/>
        </pc:sldMkLst>
      </pc:sldChg>
      <pc:sldChg chg="del">
        <pc:chgData name="Dermot Cowhey" userId="72a147d1-9f60-4d88-927e-d6d9e647085d" providerId="ADAL" clId="{C1A1C343-F371-4BB6-B3E3-8662D4D0A87B}" dt="2021-03-09T15:02:33.441" v="33" actId="47"/>
        <pc:sldMkLst>
          <pc:docMk/>
          <pc:sldMk cId="1804864332" sldId="293"/>
        </pc:sldMkLst>
      </pc:sldChg>
      <pc:sldChg chg="modSp add mod">
        <pc:chgData name="Dermot Cowhey" userId="72a147d1-9f60-4d88-927e-d6d9e647085d" providerId="ADAL" clId="{C1A1C343-F371-4BB6-B3E3-8662D4D0A87B}" dt="2021-03-09T16:34:11.352" v="1190" actId="2711"/>
        <pc:sldMkLst>
          <pc:docMk/>
          <pc:sldMk cId="1853432987" sldId="293"/>
        </pc:sldMkLst>
        <pc:spChg chg="mod">
          <ac:chgData name="Dermot Cowhey" userId="72a147d1-9f60-4d88-927e-d6d9e647085d" providerId="ADAL" clId="{C1A1C343-F371-4BB6-B3E3-8662D4D0A87B}" dt="2021-03-09T16:34:11.352" v="1190" actId="2711"/>
          <ac:spMkLst>
            <pc:docMk/>
            <pc:sldMk cId="1853432987" sldId="293"/>
            <ac:spMk id="3" creationId="{5103BC5A-88CE-4374-A29F-566EFA27476D}"/>
          </ac:spMkLst>
        </pc:spChg>
      </pc:sldChg>
      <pc:sldChg chg="del">
        <pc:chgData name="Dermot Cowhey" userId="72a147d1-9f60-4d88-927e-d6d9e647085d" providerId="ADAL" clId="{C1A1C343-F371-4BB6-B3E3-8662D4D0A87B}" dt="2021-03-09T15:02:34.229" v="34" actId="47"/>
        <pc:sldMkLst>
          <pc:docMk/>
          <pc:sldMk cId="1306601317" sldId="294"/>
        </pc:sldMkLst>
      </pc:sldChg>
      <pc:sldChg chg="modSp add mod">
        <pc:chgData name="Dermot Cowhey" userId="72a147d1-9f60-4d88-927e-d6d9e647085d" providerId="ADAL" clId="{C1A1C343-F371-4BB6-B3E3-8662D4D0A87B}" dt="2021-03-09T16:34:31.899" v="1193" actId="255"/>
        <pc:sldMkLst>
          <pc:docMk/>
          <pc:sldMk cId="3145833504" sldId="294"/>
        </pc:sldMkLst>
        <pc:spChg chg="mod">
          <ac:chgData name="Dermot Cowhey" userId="72a147d1-9f60-4d88-927e-d6d9e647085d" providerId="ADAL" clId="{C1A1C343-F371-4BB6-B3E3-8662D4D0A87B}" dt="2021-03-09T16:34:31.899" v="1193" actId="255"/>
          <ac:spMkLst>
            <pc:docMk/>
            <pc:sldMk cId="3145833504" sldId="294"/>
            <ac:spMk id="3" creationId="{5103BC5A-88CE-4374-A29F-566EFA27476D}"/>
          </ac:spMkLst>
        </pc:spChg>
      </pc:sldChg>
      <pc:sldChg chg="modSp add mod">
        <pc:chgData name="Dermot Cowhey" userId="72a147d1-9f60-4d88-927e-d6d9e647085d" providerId="ADAL" clId="{C1A1C343-F371-4BB6-B3E3-8662D4D0A87B}" dt="2021-03-09T16:34:57.362" v="1196" actId="255"/>
        <pc:sldMkLst>
          <pc:docMk/>
          <pc:sldMk cId="1065200679" sldId="295"/>
        </pc:sldMkLst>
        <pc:spChg chg="mod">
          <ac:chgData name="Dermot Cowhey" userId="72a147d1-9f60-4d88-927e-d6d9e647085d" providerId="ADAL" clId="{C1A1C343-F371-4BB6-B3E3-8662D4D0A87B}" dt="2021-03-09T16:34:57.362" v="1196" actId="255"/>
          <ac:spMkLst>
            <pc:docMk/>
            <pc:sldMk cId="1065200679" sldId="295"/>
            <ac:spMk id="3" creationId="{5103BC5A-88CE-4374-A29F-566EFA27476D}"/>
          </ac:spMkLst>
        </pc:spChg>
      </pc:sldChg>
      <pc:sldChg chg="modSp add mod setBg">
        <pc:chgData name="Dermot Cowhey" userId="72a147d1-9f60-4d88-927e-d6d9e647085d" providerId="ADAL" clId="{C1A1C343-F371-4BB6-B3E3-8662D4D0A87B}" dt="2021-03-09T16:44:14.310" v="1251"/>
        <pc:sldMkLst>
          <pc:docMk/>
          <pc:sldMk cId="2245515302" sldId="296"/>
        </pc:sldMkLst>
        <pc:spChg chg="mod">
          <ac:chgData name="Dermot Cowhey" userId="72a147d1-9f60-4d88-927e-d6d9e647085d" providerId="ADAL" clId="{C1A1C343-F371-4BB6-B3E3-8662D4D0A87B}" dt="2021-03-09T16:42:17.150" v="1248" actId="255"/>
          <ac:spMkLst>
            <pc:docMk/>
            <pc:sldMk cId="2245515302" sldId="296"/>
            <ac:spMk id="3" creationId="{5103BC5A-88CE-4374-A29F-566EFA27476D}"/>
          </ac:spMkLst>
        </pc:spChg>
      </pc:sldChg>
      <pc:sldChg chg="modSp add mod">
        <pc:chgData name="Dermot Cowhey" userId="72a147d1-9f60-4d88-927e-d6d9e647085d" providerId="ADAL" clId="{C1A1C343-F371-4BB6-B3E3-8662D4D0A87B}" dt="2021-03-09T16:35:44.184" v="1202" actId="255"/>
        <pc:sldMkLst>
          <pc:docMk/>
          <pc:sldMk cId="2022833423" sldId="297"/>
        </pc:sldMkLst>
        <pc:spChg chg="mod">
          <ac:chgData name="Dermot Cowhey" userId="72a147d1-9f60-4d88-927e-d6d9e647085d" providerId="ADAL" clId="{C1A1C343-F371-4BB6-B3E3-8662D4D0A87B}" dt="2021-03-09T16:35:44.184" v="1202" actId="255"/>
          <ac:spMkLst>
            <pc:docMk/>
            <pc:sldMk cId="2022833423" sldId="297"/>
            <ac:spMk id="3" creationId="{5103BC5A-88CE-4374-A29F-566EFA27476D}"/>
          </ac:spMkLst>
        </pc:spChg>
      </pc:sldChg>
      <pc:sldMasterChg chg="setBg modSldLayout">
        <pc:chgData name="Dermot Cowhey" userId="72a147d1-9f60-4d88-927e-d6d9e647085d" providerId="ADAL" clId="{C1A1C343-F371-4BB6-B3E3-8662D4D0A87B}" dt="2021-03-09T16:44:14.310" v="1251"/>
        <pc:sldMasterMkLst>
          <pc:docMk/>
          <pc:sldMasterMk cId="1326662501" sldId="2147483660"/>
        </pc:sldMasterMkLst>
        <pc:sldLayoutChg chg="setBg">
          <pc:chgData name="Dermot Cowhey" userId="72a147d1-9f60-4d88-927e-d6d9e647085d" providerId="ADAL" clId="{C1A1C343-F371-4BB6-B3E3-8662D4D0A87B}" dt="2021-03-09T16:44:14.310" v="1251"/>
          <pc:sldLayoutMkLst>
            <pc:docMk/>
            <pc:sldMasterMk cId="1326662501" sldId="2147483660"/>
            <pc:sldLayoutMk cId="1512196812" sldId="2147483661"/>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2009955570" sldId="2147483662"/>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3636543225" sldId="2147483663"/>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561446629" sldId="2147483664"/>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1677682893" sldId="2147483665"/>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913124178" sldId="2147483666"/>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3010580004" sldId="2147483667"/>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3167723981" sldId="2147483668"/>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2925213980" sldId="2147483669"/>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4255138600" sldId="2147483670"/>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3018549850" sldId="2147483671"/>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2813871002" sldId="2147483672"/>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1332309960" sldId="2147483673"/>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3351042064" sldId="2147483674"/>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3447619762" sldId="2147483675"/>
          </pc:sldLayoutMkLst>
        </pc:sldLayoutChg>
        <pc:sldLayoutChg chg="setBg">
          <pc:chgData name="Dermot Cowhey" userId="72a147d1-9f60-4d88-927e-d6d9e647085d" providerId="ADAL" clId="{C1A1C343-F371-4BB6-B3E3-8662D4D0A87B}" dt="2021-03-09T16:44:14.310" v="1251"/>
          <pc:sldLayoutMkLst>
            <pc:docMk/>
            <pc:sldMasterMk cId="1326662501" sldId="2147483660"/>
            <pc:sldLayoutMk cId="3724326538" sldId="2147483676"/>
          </pc:sldLayoutMkLst>
        </pc:sldLayoutChg>
      </pc:sldMasterChg>
    </pc:docChg>
  </pc:docChgLst>
  <pc:docChgLst>
    <pc:chgData name="Dermot Cowhey" userId="72a147d1-9f60-4d88-927e-d6d9e647085d" providerId="ADAL" clId="{486CE390-E60C-4859-8ABF-35415E544248}"/>
    <pc:docChg chg="undo redo custSel addSld delSld modSld modShowInfo">
      <pc:chgData name="Dermot Cowhey" userId="72a147d1-9f60-4d88-927e-d6d9e647085d" providerId="ADAL" clId="{486CE390-E60C-4859-8ABF-35415E544248}" dt="2021-02-04T10:34:50.196" v="895" actId="6549"/>
      <pc:docMkLst>
        <pc:docMk/>
      </pc:docMkLst>
      <pc:sldChg chg="addSp delSp modSp add del mod setBg delDesignElem">
        <pc:chgData name="Dermot Cowhey" userId="72a147d1-9f60-4d88-927e-d6d9e647085d" providerId="ADAL" clId="{486CE390-E60C-4859-8ABF-35415E544248}" dt="2021-02-03T14:45:06.732" v="266" actId="14100"/>
        <pc:sldMkLst>
          <pc:docMk/>
          <pc:sldMk cId="1192187280" sldId="256"/>
        </pc:sldMkLst>
        <pc:spChg chg="add">
          <ac:chgData name="Dermot Cowhey" userId="72a147d1-9f60-4d88-927e-d6d9e647085d" providerId="ADAL" clId="{486CE390-E60C-4859-8ABF-35415E544248}" dt="2021-02-03T14:41:06.575" v="232"/>
          <ac:spMkLst>
            <pc:docMk/>
            <pc:sldMk cId="1192187280" sldId="256"/>
            <ac:spMk id="2" creationId="{E3695F64-74DD-4EA1-85CC-722E2FB6113D}"/>
          </ac:spMkLst>
        </pc:spChg>
        <pc:spChg chg="mod">
          <ac:chgData name="Dermot Cowhey" userId="72a147d1-9f60-4d88-927e-d6d9e647085d" providerId="ADAL" clId="{486CE390-E60C-4859-8ABF-35415E544248}" dt="2021-02-03T14:43:00.270" v="256" actId="255"/>
          <ac:spMkLst>
            <pc:docMk/>
            <pc:sldMk cId="1192187280" sldId="256"/>
            <ac:spMk id="3" creationId="{5103BC5A-88CE-4374-A29F-566EFA27476D}"/>
          </ac:spMkLst>
        </pc:spChg>
        <pc:spChg chg="add del mod">
          <ac:chgData name="Dermot Cowhey" userId="72a147d1-9f60-4d88-927e-d6d9e647085d" providerId="ADAL" clId="{486CE390-E60C-4859-8ABF-35415E544248}" dt="2021-02-03T14:43:07.356" v="257" actId="478"/>
          <ac:spMkLst>
            <pc:docMk/>
            <pc:sldMk cId="1192187280" sldId="256"/>
            <ac:spMk id="6" creationId="{F65E3CE7-ABA3-4B2B-AC78-02A9167D923F}"/>
          </ac:spMkLst>
        </pc:spChg>
        <pc:grpChg chg="add del">
          <ac:chgData name="Dermot Cowhey" userId="72a147d1-9f60-4d88-927e-d6d9e647085d" providerId="ADAL" clId="{486CE390-E60C-4859-8ABF-35415E544248}" dt="2021-02-03T14:38:22.840" v="201"/>
          <ac:grpSpMkLst>
            <pc:docMk/>
            <pc:sldMk cId="1192187280" sldId="256"/>
            <ac:grpSpMk id="10" creationId="{0884F175-9D23-496E-80AC-F3D2FD541092}"/>
          </ac:grpSpMkLst>
        </pc:grpChg>
        <pc:picChg chg="mod">
          <ac:chgData name="Dermot Cowhey" userId="72a147d1-9f60-4d88-927e-d6d9e647085d" providerId="ADAL" clId="{486CE390-E60C-4859-8ABF-35415E544248}" dt="2021-02-03T14:42:10.608" v="241" actId="14100"/>
          <ac:picMkLst>
            <pc:docMk/>
            <pc:sldMk cId="1192187280" sldId="256"/>
            <ac:picMk id="4" creationId="{E3867F0E-0D07-452C-B5EB-A80404227EC7}"/>
          </ac:picMkLst>
        </pc:picChg>
        <pc:picChg chg="mod">
          <ac:chgData name="Dermot Cowhey" userId="72a147d1-9f60-4d88-927e-d6d9e647085d" providerId="ADAL" clId="{486CE390-E60C-4859-8ABF-35415E544248}" dt="2021-02-03T14:40:47.853" v="229" actId="1076"/>
          <ac:picMkLst>
            <pc:docMk/>
            <pc:sldMk cId="1192187280" sldId="256"/>
            <ac:picMk id="5" creationId="{97EFBFDE-6D4E-4A1E-8D80-4EEA6E4362E9}"/>
          </ac:picMkLst>
        </pc:picChg>
        <pc:picChg chg="add">
          <ac:chgData name="Dermot Cowhey" userId="72a147d1-9f60-4d88-927e-d6d9e647085d" providerId="ADAL" clId="{486CE390-E60C-4859-8ABF-35415E544248}" dt="2021-02-03T14:41:06.575" v="232"/>
          <ac:picMkLst>
            <pc:docMk/>
            <pc:sldMk cId="1192187280" sldId="256"/>
            <ac:picMk id="21" creationId="{2AFBB26D-B43C-45BA-991F-EB767BA3BF31}"/>
          </ac:picMkLst>
        </pc:picChg>
        <pc:picChg chg="add del mod">
          <ac:chgData name="Dermot Cowhey" userId="72a147d1-9f60-4d88-927e-d6d9e647085d" providerId="ADAL" clId="{486CE390-E60C-4859-8ABF-35415E544248}" dt="2021-02-03T14:44:47.978" v="262" actId="478"/>
          <ac:picMkLst>
            <pc:docMk/>
            <pc:sldMk cId="1192187280" sldId="256"/>
            <ac:picMk id="22" creationId="{8FEA126E-D27D-47F4-85C8-15EF8C3D889E}"/>
          </ac:picMkLst>
        </pc:picChg>
        <pc:picChg chg="add mod">
          <ac:chgData name="Dermot Cowhey" userId="72a147d1-9f60-4d88-927e-d6d9e647085d" providerId="ADAL" clId="{486CE390-E60C-4859-8ABF-35415E544248}" dt="2021-02-03T14:45:06.732" v="266" actId="14100"/>
          <ac:picMkLst>
            <pc:docMk/>
            <pc:sldMk cId="1192187280" sldId="256"/>
            <ac:picMk id="23" creationId="{23BEF9D7-E7EB-4800-A19B-3ED3273D221C}"/>
          </ac:picMkLst>
        </pc:picChg>
      </pc:sldChg>
      <pc:sldChg chg="del">
        <pc:chgData name="Dermot Cowhey" userId="72a147d1-9f60-4d88-927e-d6d9e647085d" providerId="ADAL" clId="{486CE390-E60C-4859-8ABF-35415E544248}" dt="2021-02-03T15:22:45.642" v="684" actId="47"/>
        <pc:sldMkLst>
          <pc:docMk/>
          <pc:sldMk cId="644044193" sldId="258"/>
        </pc:sldMkLst>
      </pc:sldChg>
      <pc:sldChg chg="delSp modSp del mod modAnim">
        <pc:chgData name="Dermot Cowhey" userId="72a147d1-9f60-4d88-927e-d6d9e647085d" providerId="ADAL" clId="{486CE390-E60C-4859-8ABF-35415E544248}" dt="2021-02-03T14:38:36.954" v="202" actId="47"/>
        <pc:sldMkLst>
          <pc:docMk/>
          <pc:sldMk cId="3137990464" sldId="263"/>
        </pc:sldMkLst>
        <pc:spChg chg="mod">
          <ac:chgData name="Dermot Cowhey" userId="72a147d1-9f60-4d88-927e-d6d9e647085d" providerId="ADAL" clId="{486CE390-E60C-4859-8ABF-35415E544248}" dt="2021-02-03T12:55:43.087" v="108" actId="20577"/>
          <ac:spMkLst>
            <pc:docMk/>
            <pc:sldMk cId="3137990464" sldId="263"/>
            <ac:spMk id="3" creationId="{5103BC5A-88CE-4374-A29F-566EFA27476D}"/>
          </ac:spMkLst>
        </pc:spChg>
        <pc:picChg chg="del">
          <ac:chgData name="Dermot Cowhey" userId="72a147d1-9f60-4d88-927e-d6d9e647085d" providerId="ADAL" clId="{486CE390-E60C-4859-8ABF-35415E544248}" dt="2021-02-03T12:54:45.113" v="0" actId="478"/>
          <ac:picMkLst>
            <pc:docMk/>
            <pc:sldMk cId="3137990464" sldId="263"/>
            <ac:picMk id="9" creationId="{02A18585-44B7-46C5-814D-76E353A52AE7}"/>
          </ac:picMkLst>
        </pc:picChg>
      </pc:sldChg>
      <pc:sldChg chg="addSp modSp mod modTransition modAnim">
        <pc:chgData name="Dermot Cowhey" userId="72a147d1-9f60-4d88-927e-d6d9e647085d" providerId="ADAL" clId="{486CE390-E60C-4859-8ABF-35415E544248}" dt="2021-02-03T15:16:19.755" v="488"/>
        <pc:sldMkLst>
          <pc:docMk/>
          <pc:sldMk cId="2966255560" sldId="265"/>
        </pc:sldMkLst>
        <pc:spChg chg="mod">
          <ac:chgData name="Dermot Cowhey" userId="72a147d1-9f60-4d88-927e-d6d9e647085d" providerId="ADAL" clId="{486CE390-E60C-4859-8ABF-35415E544248}" dt="2021-02-03T12:59:14.787" v="192" actId="255"/>
          <ac:spMkLst>
            <pc:docMk/>
            <pc:sldMk cId="2966255560" sldId="265"/>
            <ac:spMk id="3" creationId="{5103BC5A-88CE-4374-A29F-566EFA27476D}"/>
          </ac:spMkLst>
        </pc:spChg>
        <pc:picChg chg="mod">
          <ac:chgData name="Dermot Cowhey" userId="72a147d1-9f60-4d88-927e-d6d9e647085d" providerId="ADAL" clId="{486CE390-E60C-4859-8ABF-35415E544248}" dt="2021-02-03T12:56:39.505" v="180" actId="1076"/>
          <ac:picMkLst>
            <pc:docMk/>
            <pc:sldMk cId="2966255560" sldId="265"/>
            <ac:picMk id="5" creationId="{8CB159FA-2C90-41E8-8A28-3E351C8C90E2}"/>
          </ac:picMkLst>
        </pc:picChg>
        <pc:picChg chg="add mod">
          <ac:chgData name="Dermot Cowhey" userId="72a147d1-9f60-4d88-927e-d6d9e647085d" providerId="ADAL" clId="{486CE390-E60C-4859-8ABF-35415E544248}" dt="2021-02-03T14:47:22.810" v="276"/>
          <ac:picMkLst>
            <pc:docMk/>
            <pc:sldMk cId="2966255560" sldId="265"/>
            <ac:picMk id="6" creationId="{C3A0ADBD-A4CE-4EEF-812F-D4DE2307BF32}"/>
          </ac:picMkLst>
        </pc:picChg>
      </pc:sldChg>
      <pc:sldChg chg="addSp delSp modSp mod modTransition modAnim">
        <pc:chgData name="Dermot Cowhey" userId="72a147d1-9f60-4d88-927e-d6d9e647085d" providerId="ADAL" clId="{486CE390-E60C-4859-8ABF-35415E544248}" dt="2021-02-04T09:06:24.748" v="838" actId="1076"/>
        <pc:sldMkLst>
          <pc:docMk/>
          <pc:sldMk cId="1023608980" sldId="266"/>
        </pc:sldMkLst>
        <pc:spChg chg="mod">
          <ac:chgData name="Dermot Cowhey" userId="72a147d1-9f60-4d88-927e-d6d9e647085d" providerId="ADAL" clId="{486CE390-E60C-4859-8ABF-35415E544248}" dt="2021-02-03T14:55:28.123" v="359" actId="255"/>
          <ac:spMkLst>
            <pc:docMk/>
            <pc:sldMk cId="1023608980" sldId="266"/>
            <ac:spMk id="3" creationId="{5103BC5A-88CE-4374-A29F-566EFA27476D}"/>
          </ac:spMkLst>
        </pc:spChg>
        <pc:picChg chg="add mod">
          <ac:chgData name="Dermot Cowhey" userId="72a147d1-9f60-4d88-927e-d6d9e647085d" providerId="ADAL" clId="{486CE390-E60C-4859-8ABF-35415E544248}" dt="2021-02-03T14:53:29.046" v="343" actId="14100"/>
          <ac:picMkLst>
            <pc:docMk/>
            <pc:sldMk cId="1023608980" sldId="266"/>
            <ac:picMk id="5" creationId="{459144C3-28B8-4D8C-B7D6-D343769B2F73}"/>
          </ac:picMkLst>
        </pc:picChg>
        <pc:picChg chg="add mod">
          <ac:chgData name="Dermot Cowhey" userId="72a147d1-9f60-4d88-927e-d6d9e647085d" providerId="ADAL" clId="{486CE390-E60C-4859-8ABF-35415E544248}" dt="2021-02-03T14:46:00.639" v="268"/>
          <ac:picMkLst>
            <pc:docMk/>
            <pc:sldMk cId="1023608980" sldId="266"/>
            <ac:picMk id="5" creationId="{B1BEAEFC-B5A8-4A73-BFA4-FF0A04316837}"/>
          </ac:picMkLst>
        </pc:picChg>
        <pc:picChg chg="add mod">
          <ac:chgData name="Dermot Cowhey" userId="72a147d1-9f60-4d88-927e-d6d9e647085d" providerId="ADAL" clId="{486CE390-E60C-4859-8ABF-35415E544248}" dt="2021-02-03T14:58:14.534" v="392"/>
          <ac:picMkLst>
            <pc:docMk/>
            <pc:sldMk cId="1023608980" sldId="266"/>
            <ac:picMk id="6" creationId="{89330F44-F90A-4C14-AAAF-EE0C136DCAA4}"/>
          </ac:picMkLst>
        </pc:picChg>
        <pc:picChg chg="add mod">
          <ac:chgData name="Dermot Cowhey" userId="72a147d1-9f60-4d88-927e-d6d9e647085d" providerId="ADAL" clId="{486CE390-E60C-4859-8ABF-35415E544248}" dt="2021-02-04T09:06:24.748" v="838" actId="1076"/>
          <ac:picMkLst>
            <pc:docMk/>
            <pc:sldMk cId="1023608980" sldId="266"/>
            <ac:picMk id="7" creationId="{4749069B-2CEA-400E-8E25-517D2327B0A3}"/>
          </ac:picMkLst>
        </pc:picChg>
        <pc:picChg chg="del">
          <ac:chgData name="Dermot Cowhey" userId="72a147d1-9f60-4d88-927e-d6d9e647085d" providerId="ADAL" clId="{486CE390-E60C-4859-8ABF-35415E544248}" dt="2021-02-03T12:59:32.383" v="195" actId="478"/>
          <ac:picMkLst>
            <pc:docMk/>
            <pc:sldMk cId="1023608980" sldId="266"/>
            <ac:picMk id="9" creationId="{5A11767A-957B-488A-BADC-30B4B80547D9}"/>
          </ac:picMkLst>
        </pc:picChg>
      </pc:sldChg>
      <pc:sldChg chg="del">
        <pc:chgData name="Dermot Cowhey" userId="72a147d1-9f60-4d88-927e-d6d9e647085d" providerId="ADAL" clId="{486CE390-E60C-4859-8ABF-35415E544248}" dt="2021-02-03T15:22:43.503" v="679" actId="47"/>
        <pc:sldMkLst>
          <pc:docMk/>
          <pc:sldMk cId="1701444859" sldId="267"/>
        </pc:sldMkLst>
      </pc:sldChg>
      <pc:sldChg chg="del">
        <pc:chgData name="Dermot Cowhey" userId="72a147d1-9f60-4d88-927e-d6d9e647085d" providerId="ADAL" clId="{486CE390-E60C-4859-8ABF-35415E544248}" dt="2021-02-03T15:22:45.193" v="683" actId="47"/>
        <pc:sldMkLst>
          <pc:docMk/>
          <pc:sldMk cId="98676538" sldId="268"/>
        </pc:sldMkLst>
      </pc:sldChg>
      <pc:sldChg chg="del">
        <pc:chgData name="Dermot Cowhey" userId="72a147d1-9f60-4d88-927e-d6d9e647085d" providerId="ADAL" clId="{486CE390-E60C-4859-8ABF-35415E544248}" dt="2021-02-03T15:22:44.777" v="682" actId="47"/>
        <pc:sldMkLst>
          <pc:docMk/>
          <pc:sldMk cId="1232914220" sldId="270"/>
        </pc:sldMkLst>
      </pc:sldChg>
      <pc:sldChg chg="del">
        <pc:chgData name="Dermot Cowhey" userId="72a147d1-9f60-4d88-927e-d6d9e647085d" providerId="ADAL" clId="{486CE390-E60C-4859-8ABF-35415E544248}" dt="2021-02-03T15:22:44.337" v="681" actId="47"/>
        <pc:sldMkLst>
          <pc:docMk/>
          <pc:sldMk cId="695745357" sldId="273"/>
        </pc:sldMkLst>
      </pc:sldChg>
      <pc:sldChg chg="del">
        <pc:chgData name="Dermot Cowhey" userId="72a147d1-9f60-4d88-927e-d6d9e647085d" providerId="ADAL" clId="{486CE390-E60C-4859-8ABF-35415E544248}" dt="2021-02-03T15:22:43.974" v="680" actId="47"/>
        <pc:sldMkLst>
          <pc:docMk/>
          <pc:sldMk cId="2193002358" sldId="274"/>
        </pc:sldMkLst>
      </pc:sldChg>
      <pc:sldChg chg="del">
        <pc:chgData name="Dermot Cowhey" userId="72a147d1-9f60-4d88-927e-d6d9e647085d" providerId="ADAL" clId="{486CE390-E60C-4859-8ABF-35415E544248}" dt="2021-02-03T15:22:42.646" v="677" actId="47"/>
        <pc:sldMkLst>
          <pc:docMk/>
          <pc:sldMk cId="513876631" sldId="275"/>
        </pc:sldMkLst>
      </pc:sldChg>
      <pc:sldChg chg="del">
        <pc:chgData name="Dermot Cowhey" userId="72a147d1-9f60-4d88-927e-d6d9e647085d" providerId="ADAL" clId="{486CE390-E60C-4859-8ABF-35415E544248}" dt="2021-02-03T15:22:46.544" v="686" actId="47"/>
        <pc:sldMkLst>
          <pc:docMk/>
          <pc:sldMk cId="2303802606" sldId="276"/>
        </pc:sldMkLst>
      </pc:sldChg>
      <pc:sldChg chg="del">
        <pc:chgData name="Dermot Cowhey" userId="72a147d1-9f60-4d88-927e-d6d9e647085d" providerId="ADAL" clId="{486CE390-E60C-4859-8ABF-35415E544248}" dt="2021-02-03T15:22:46.043" v="685" actId="47"/>
        <pc:sldMkLst>
          <pc:docMk/>
          <pc:sldMk cId="3346510221" sldId="279"/>
        </pc:sldMkLst>
      </pc:sldChg>
      <pc:sldChg chg="del">
        <pc:chgData name="Dermot Cowhey" userId="72a147d1-9f60-4d88-927e-d6d9e647085d" providerId="ADAL" clId="{486CE390-E60C-4859-8ABF-35415E544248}" dt="2021-02-03T15:22:48.636" v="687" actId="47"/>
        <pc:sldMkLst>
          <pc:docMk/>
          <pc:sldMk cId="503460315" sldId="280"/>
        </pc:sldMkLst>
      </pc:sldChg>
      <pc:sldChg chg="del">
        <pc:chgData name="Dermot Cowhey" userId="72a147d1-9f60-4d88-927e-d6d9e647085d" providerId="ADAL" clId="{486CE390-E60C-4859-8ABF-35415E544248}" dt="2021-02-03T15:22:43.047" v="678" actId="47"/>
        <pc:sldMkLst>
          <pc:docMk/>
          <pc:sldMk cId="1830436385" sldId="281"/>
        </pc:sldMkLst>
      </pc:sldChg>
      <pc:sldChg chg="del">
        <pc:chgData name="Dermot Cowhey" userId="72a147d1-9f60-4d88-927e-d6d9e647085d" providerId="ADAL" clId="{486CE390-E60C-4859-8ABF-35415E544248}" dt="2021-02-03T15:22:41.457" v="676" actId="47"/>
        <pc:sldMkLst>
          <pc:docMk/>
          <pc:sldMk cId="114366628" sldId="282"/>
        </pc:sldMkLst>
      </pc:sldChg>
      <pc:sldChg chg="addSp delSp modSp add del mod setBg modAnim">
        <pc:chgData name="Dermot Cowhey" userId="72a147d1-9f60-4d88-927e-d6d9e647085d" providerId="ADAL" clId="{486CE390-E60C-4859-8ABF-35415E544248}" dt="2021-02-04T09:12:04.591" v="868" actId="47"/>
        <pc:sldMkLst>
          <pc:docMk/>
          <pc:sldMk cId="3443494173" sldId="283"/>
        </pc:sldMkLst>
        <pc:spChg chg="mod">
          <ac:chgData name="Dermot Cowhey" userId="72a147d1-9f60-4d88-927e-d6d9e647085d" providerId="ADAL" clId="{486CE390-E60C-4859-8ABF-35415E544248}" dt="2021-02-04T09:11:39.326" v="863" actId="21"/>
          <ac:spMkLst>
            <pc:docMk/>
            <pc:sldMk cId="3443494173" sldId="283"/>
            <ac:spMk id="3" creationId="{5103BC5A-88CE-4374-A29F-566EFA27476D}"/>
          </ac:spMkLst>
        </pc:spChg>
        <pc:picChg chg="del">
          <ac:chgData name="Dermot Cowhey" userId="72a147d1-9f60-4d88-927e-d6d9e647085d" providerId="ADAL" clId="{486CE390-E60C-4859-8ABF-35415E544248}" dt="2021-02-03T14:46:54.906" v="273" actId="478"/>
          <ac:picMkLst>
            <pc:docMk/>
            <pc:sldMk cId="3443494173" sldId="283"/>
            <ac:picMk id="4" creationId="{E3867F0E-0D07-452C-B5EB-A80404227EC7}"/>
          </ac:picMkLst>
        </pc:picChg>
        <pc:picChg chg="add mod">
          <ac:chgData name="Dermot Cowhey" userId="72a147d1-9f60-4d88-927e-d6d9e647085d" providerId="ADAL" clId="{486CE390-E60C-4859-8ABF-35415E544248}" dt="2021-02-03T15:03:54.556" v="444" actId="1076"/>
          <ac:picMkLst>
            <pc:docMk/>
            <pc:sldMk cId="3443494173" sldId="283"/>
            <ac:picMk id="5" creationId="{0DB25E51-1694-4F83-8891-CB1AC623430A}"/>
          </ac:picMkLst>
        </pc:picChg>
        <pc:picChg chg="del">
          <ac:chgData name="Dermot Cowhey" userId="72a147d1-9f60-4d88-927e-d6d9e647085d" providerId="ADAL" clId="{486CE390-E60C-4859-8ABF-35415E544248}" dt="2021-02-03T14:47:00.986" v="275" actId="478"/>
          <ac:picMkLst>
            <pc:docMk/>
            <pc:sldMk cId="3443494173" sldId="283"/>
            <ac:picMk id="5" creationId="{97EFBFDE-6D4E-4A1E-8D80-4EEA6E4362E9}"/>
          </ac:picMkLst>
        </pc:picChg>
        <pc:picChg chg="del">
          <ac:chgData name="Dermot Cowhey" userId="72a147d1-9f60-4d88-927e-d6d9e647085d" providerId="ADAL" clId="{486CE390-E60C-4859-8ABF-35415E544248}" dt="2021-02-03T14:46:57.941" v="274" actId="478"/>
          <ac:picMkLst>
            <pc:docMk/>
            <pc:sldMk cId="3443494173" sldId="283"/>
            <ac:picMk id="23" creationId="{23BEF9D7-E7EB-4800-A19B-3ED3273D221C}"/>
          </ac:picMkLst>
        </pc:picChg>
      </pc:sldChg>
      <pc:sldChg chg="add del setBg">
        <pc:chgData name="Dermot Cowhey" userId="72a147d1-9f60-4d88-927e-d6d9e647085d" providerId="ADAL" clId="{486CE390-E60C-4859-8ABF-35415E544248}" dt="2021-02-03T15:22:32.790" v="671" actId="47"/>
        <pc:sldMkLst>
          <pc:docMk/>
          <pc:sldMk cId="575599059" sldId="284"/>
        </pc:sldMkLst>
      </pc:sldChg>
      <pc:sldChg chg="add del setBg">
        <pc:chgData name="Dermot Cowhey" userId="72a147d1-9f60-4d88-927e-d6d9e647085d" providerId="ADAL" clId="{486CE390-E60C-4859-8ABF-35415E544248}" dt="2021-02-03T15:22:34.634" v="672" actId="47"/>
        <pc:sldMkLst>
          <pc:docMk/>
          <pc:sldMk cId="1410883784" sldId="285"/>
        </pc:sldMkLst>
      </pc:sldChg>
      <pc:sldChg chg="add del setBg">
        <pc:chgData name="Dermot Cowhey" userId="72a147d1-9f60-4d88-927e-d6d9e647085d" providerId="ADAL" clId="{486CE390-E60C-4859-8ABF-35415E544248}" dt="2021-02-03T15:22:36.272" v="673" actId="47"/>
        <pc:sldMkLst>
          <pc:docMk/>
          <pc:sldMk cId="1460079062" sldId="286"/>
        </pc:sldMkLst>
      </pc:sldChg>
      <pc:sldChg chg="addSp modSp add del mod setBg">
        <pc:chgData name="Dermot Cowhey" userId="72a147d1-9f60-4d88-927e-d6d9e647085d" providerId="ADAL" clId="{486CE390-E60C-4859-8ABF-35415E544248}" dt="2021-02-03T15:27:10.083" v="752" actId="47"/>
        <pc:sldMkLst>
          <pc:docMk/>
          <pc:sldMk cId="2243212985" sldId="287"/>
        </pc:sldMkLst>
        <pc:spChg chg="mod">
          <ac:chgData name="Dermot Cowhey" userId="72a147d1-9f60-4d88-927e-d6d9e647085d" providerId="ADAL" clId="{486CE390-E60C-4859-8ABF-35415E544248}" dt="2021-02-03T15:26:07.672" v="748" actId="6549"/>
          <ac:spMkLst>
            <pc:docMk/>
            <pc:sldMk cId="2243212985" sldId="287"/>
            <ac:spMk id="3" creationId="{5103BC5A-88CE-4374-A29F-566EFA27476D}"/>
          </ac:spMkLst>
        </pc:spChg>
        <pc:spChg chg="add mod">
          <ac:chgData name="Dermot Cowhey" userId="72a147d1-9f60-4d88-927e-d6d9e647085d" providerId="ADAL" clId="{486CE390-E60C-4859-8ABF-35415E544248}" dt="2021-02-03T15:26:45.501" v="751" actId="14100"/>
          <ac:spMkLst>
            <pc:docMk/>
            <pc:sldMk cId="2243212985" sldId="287"/>
            <ac:spMk id="6" creationId="{7BEB06BB-28E2-43EA-BE2D-41BFB79A2EA8}"/>
          </ac:spMkLst>
        </pc:spChg>
      </pc:sldChg>
      <pc:sldChg chg="add del setBg">
        <pc:chgData name="Dermot Cowhey" userId="72a147d1-9f60-4d88-927e-d6d9e647085d" providerId="ADAL" clId="{486CE390-E60C-4859-8ABF-35415E544248}" dt="2021-02-03T15:22:37.994" v="674" actId="47"/>
        <pc:sldMkLst>
          <pc:docMk/>
          <pc:sldMk cId="1125837757" sldId="288"/>
        </pc:sldMkLst>
      </pc:sldChg>
      <pc:sldChg chg="add del setBg">
        <pc:chgData name="Dermot Cowhey" userId="72a147d1-9f60-4d88-927e-d6d9e647085d" providerId="ADAL" clId="{486CE390-E60C-4859-8ABF-35415E544248}" dt="2021-02-03T15:22:40.474" v="675" actId="47"/>
        <pc:sldMkLst>
          <pc:docMk/>
          <pc:sldMk cId="2024984980" sldId="289"/>
        </pc:sldMkLst>
      </pc:sldChg>
      <pc:sldChg chg="addSp modSp add mod modTransition setBg modAnim">
        <pc:chgData name="Dermot Cowhey" userId="72a147d1-9f60-4d88-927e-d6d9e647085d" providerId="ADAL" clId="{486CE390-E60C-4859-8ABF-35415E544248}" dt="2021-02-04T09:07:00.398" v="842" actId="1076"/>
        <pc:sldMkLst>
          <pc:docMk/>
          <pc:sldMk cId="1118632358" sldId="290"/>
        </pc:sldMkLst>
        <pc:spChg chg="mod">
          <ac:chgData name="Dermot Cowhey" userId="72a147d1-9f60-4d88-927e-d6d9e647085d" providerId="ADAL" clId="{486CE390-E60C-4859-8ABF-35415E544248}" dt="2021-02-03T15:03:02.570" v="427" actId="20577"/>
          <ac:spMkLst>
            <pc:docMk/>
            <pc:sldMk cId="1118632358" sldId="290"/>
            <ac:spMk id="3" creationId="{5103BC5A-88CE-4374-A29F-566EFA27476D}"/>
          </ac:spMkLst>
        </pc:spChg>
        <pc:picChg chg="mod">
          <ac:chgData name="Dermot Cowhey" userId="72a147d1-9f60-4d88-927e-d6d9e647085d" providerId="ADAL" clId="{486CE390-E60C-4859-8ABF-35415E544248}" dt="2021-02-04T09:06:46.010" v="840" actId="1076"/>
          <ac:picMkLst>
            <pc:docMk/>
            <pc:sldMk cId="1118632358" sldId="290"/>
            <ac:picMk id="5" creationId="{459144C3-28B8-4D8C-B7D6-D343769B2F73}"/>
          </ac:picMkLst>
        </pc:picChg>
        <pc:picChg chg="add mod">
          <ac:chgData name="Dermot Cowhey" userId="72a147d1-9f60-4d88-927e-d6d9e647085d" providerId="ADAL" clId="{486CE390-E60C-4859-8ABF-35415E544248}" dt="2021-02-03T14:58:23.183" v="393"/>
          <ac:picMkLst>
            <pc:docMk/>
            <pc:sldMk cId="1118632358" sldId="290"/>
            <ac:picMk id="6" creationId="{C0AEA3E1-4CA1-4F8F-A7AF-7FC1EABA9342}"/>
          </ac:picMkLst>
        </pc:picChg>
        <pc:picChg chg="add mod">
          <ac:chgData name="Dermot Cowhey" userId="72a147d1-9f60-4d88-927e-d6d9e647085d" providerId="ADAL" clId="{486CE390-E60C-4859-8ABF-35415E544248}" dt="2021-02-04T09:07:00.398" v="842" actId="1076"/>
          <ac:picMkLst>
            <pc:docMk/>
            <pc:sldMk cId="1118632358" sldId="290"/>
            <ac:picMk id="7" creationId="{DCAF6B67-C6F5-4AF6-9543-7647E8A48F8B}"/>
          </ac:picMkLst>
        </pc:picChg>
      </pc:sldChg>
      <pc:sldChg chg="addSp delSp modSp add mod modTransition setBg modAnim">
        <pc:chgData name="Dermot Cowhey" userId="72a147d1-9f60-4d88-927e-d6d9e647085d" providerId="ADAL" clId="{486CE390-E60C-4859-8ABF-35415E544248}" dt="2021-02-04T09:12:43.644" v="872" actId="14100"/>
        <pc:sldMkLst>
          <pc:docMk/>
          <pc:sldMk cId="2685907281" sldId="291"/>
        </pc:sldMkLst>
        <pc:spChg chg="mod">
          <ac:chgData name="Dermot Cowhey" userId="72a147d1-9f60-4d88-927e-d6d9e647085d" providerId="ADAL" clId="{486CE390-E60C-4859-8ABF-35415E544248}" dt="2021-02-04T09:12:43.644" v="872" actId="14100"/>
          <ac:spMkLst>
            <pc:docMk/>
            <pc:sldMk cId="2685907281" sldId="291"/>
            <ac:spMk id="3" creationId="{5103BC5A-88CE-4374-A29F-566EFA27476D}"/>
          </ac:spMkLst>
        </pc:spChg>
        <pc:picChg chg="mod">
          <ac:chgData name="Dermot Cowhey" userId="72a147d1-9f60-4d88-927e-d6d9e647085d" providerId="ADAL" clId="{486CE390-E60C-4859-8ABF-35415E544248}" dt="2021-02-04T09:07:07.984" v="843" actId="1076"/>
          <ac:picMkLst>
            <pc:docMk/>
            <pc:sldMk cId="2685907281" sldId="291"/>
            <ac:picMk id="5" creationId="{459144C3-28B8-4D8C-B7D6-D343769B2F73}"/>
          </ac:picMkLst>
        </pc:picChg>
        <pc:picChg chg="add mod">
          <ac:chgData name="Dermot Cowhey" userId="72a147d1-9f60-4d88-927e-d6d9e647085d" providerId="ADAL" clId="{486CE390-E60C-4859-8ABF-35415E544248}" dt="2021-02-03T14:58:32.902" v="394"/>
          <ac:picMkLst>
            <pc:docMk/>
            <pc:sldMk cId="2685907281" sldId="291"/>
            <ac:picMk id="6" creationId="{BD484588-39F5-49BB-B447-9BBDBE8113F1}"/>
          </ac:picMkLst>
        </pc:picChg>
        <pc:picChg chg="add del mod">
          <ac:chgData name="Dermot Cowhey" userId="72a147d1-9f60-4d88-927e-d6d9e647085d" providerId="ADAL" clId="{486CE390-E60C-4859-8ABF-35415E544248}" dt="2021-02-04T09:12:00.881" v="867" actId="478"/>
          <ac:picMkLst>
            <pc:docMk/>
            <pc:sldMk cId="2685907281" sldId="291"/>
            <ac:picMk id="7" creationId="{4060E414-9960-4520-AEFD-622DDE310234}"/>
          </ac:picMkLst>
        </pc:picChg>
      </pc:sldChg>
      <pc:sldChg chg="modSp add mod setBg modAnim">
        <pc:chgData name="Dermot Cowhey" userId="72a147d1-9f60-4d88-927e-d6d9e647085d" providerId="ADAL" clId="{486CE390-E60C-4859-8ABF-35415E544248}" dt="2021-02-04T10:34:50.196" v="895" actId="6549"/>
        <pc:sldMkLst>
          <pc:docMk/>
          <pc:sldMk cId="2815093893" sldId="292"/>
        </pc:sldMkLst>
        <pc:spChg chg="mod">
          <ac:chgData name="Dermot Cowhey" userId="72a147d1-9f60-4d88-927e-d6d9e647085d" providerId="ADAL" clId="{486CE390-E60C-4859-8ABF-35415E544248}" dt="2021-02-04T10:34:50.196" v="895" actId="6549"/>
          <ac:spMkLst>
            <pc:docMk/>
            <pc:sldMk cId="2815093893" sldId="292"/>
            <ac:spMk id="3" creationId="{5103BC5A-88CE-4374-A29F-566EFA27476D}"/>
          </ac:spMkLst>
        </pc:spChg>
      </pc:sldChg>
      <pc:sldChg chg="addSp delSp modSp add mod setBg modAnim">
        <pc:chgData name="Dermot Cowhey" userId="72a147d1-9f60-4d88-927e-d6d9e647085d" providerId="ADAL" clId="{486CE390-E60C-4859-8ABF-35415E544248}" dt="2021-02-04T09:01:10.568" v="808" actId="22"/>
        <pc:sldMkLst>
          <pc:docMk/>
          <pc:sldMk cId="1804864332" sldId="293"/>
        </pc:sldMkLst>
        <pc:spChg chg="mod">
          <ac:chgData name="Dermot Cowhey" userId="72a147d1-9f60-4d88-927e-d6d9e647085d" providerId="ADAL" clId="{486CE390-E60C-4859-8ABF-35415E544248}" dt="2021-02-03T15:29:49.535" v="805" actId="207"/>
          <ac:spMkLst>
            <pc:docMk/>
            <pc:sldMk cId="1804864332" sldId="293"/>
            <ac:spMk id="3" creationId="{5103BC5A-88CE-4374-A29F-566EFA27476D}"/>
          </ac:spMkLst>
        </pc:spChg>
        <pc:spChg chg="add del">
          <ac:chgData name="Dermot Cowhey" userId="72a147d1-9f60-4d88-927e-d6d9e647085d" providerId="ADAL" clId="{486CE390-E60C-4859-8ABF-35415E544248}" dt="2021-02-04T09:01:10.568" v="808" actId="22"/>
          <ac:spMkLst>
            <pc:docMk/>
            <pc:sldMk cId="1804864332" sldId="293"/>
            <ac:spMk id="7" creationId="{31A5D8DD-5353-4CE6-B0E3-9EBE5158B6E3}"/>
          </ac:spMkLst>
        </pc:spChg>
      </pc:sldChg>
      <pc:sldChg chg="modSp add del mod setBg">
        <pc:chgData name="Dermot Cowhey" userId="72a147d1-9f60-4d88-927e-d6d9e647085d" providerId="ADAL" clId="{486CE390-E60C-4859-8ABF-35415E544248}" dt="2021-02-04T09:02:14.328" v="829" actId="47"/>
        <pc:sldMkLst>
          <pc:docMk/>
          <pc:sldMk cId="460052558" sldId="294"/>
        </pc:sldMkLst>
        <pc:spChg chg="mod">
          <ac:chgData name="Dermot Cowhey" userId="72a147d1-9f60-4d88-927e-d6d9e647085d" providerId="ADAL" clId="{486CE390-E60C-4859-8ABF-35415E544248}" dt="2021-02-04T09:02:03.076" v="828" actId="27636"/>
          <ac:spMkLst>
            <pc:docMk/>
            <pc:sldMk cId="460052558" sldId="294"/>
            <ac:spMk id="3" creationId="{5103BC5A-88CE-4374-A29F-566EFA27476D}"/>
          </ac:spMkLst>
        </pc:spChg>
      </pc:sldChg>
      <pc:sldChg chg="add del setBg">
        <pc:chgData name="Dermot Cowhey" userId="72a147d1-9f60-4d88-927e-d6d9e647085d" providerId="ADAL" clId="{486CE390-E60C-4859-8ABF-35415E544248}" dt="2021-02-03T15:28:10.327" v="772"/>
        <pc:sldMkLst>
          <pc:docMk/>
          <pc:sldMk cId="551662058" sldId="294"/>
        </pc:sldMkLst>
      </pc:sldChg>
      <pc:sldChg chg="modSp add mod setBg">
        <pc:chgData name="Dermot Cowhey" userId="72a147d1-9f60-4d88-927e-d6d9e647085d" providerId="ADAL" clId="{486CE390-E60C-4859-8ABF-35415E544248}" dt="2021-02-04T09:15:51.823" v="894" actId="20577"/>
        <pc:sldMkLst>
          <pc:docMk/>
          <pc:sldMk cId="1306601317" sldId="294"/>
        </pc:sldMkLst>
        <pc:spChg chg="mod">
          <ac:chgData name="Dermot Cowhey" userId="72a147d1-9f60-4d88-927e-d6d9e647085d" providerId="ADAL" clId="{486CE390-E60C-4859-8ABF-35415E544248}" dt="2021-02-04T09:15:51.823" v="894" actId="20577"/>
          <ac:spMkLst>
            <pc:docMk/>
            <pc:sldMk cId="1306601317" sldId="294"/>
            <ac:spMk id="3" creationId="{5103BC5A-88CE-4374-A29F-566EFA27476D}"/>
          </ac:spMkLst>
        </pc:spChg>
      </pc:sldChg>
      <pc:sldChg chg="add del setBg">
        <pc:chgData name="Dermot Cowhey" userId="72a147d1-9f60-4d88-927e-d6d9e647085d" providerId="ADAL" clId="{486CE390-E60C-4859-8ABF-35415E544248}" dt="2021-02-04T09:15:08.318" v="874" actId="47"/>
        <pc:sldMkLst>
          <pc:docMk/>
          <pc:sldMk cId="2332627836" sldId="294"/>
        </pc:sldMkLst>
      </pc:sldChg>
      <pc:sldChg chg="modSp add del mod setBg modAnim">
        <pc:chgData name="Dermot Cowhey" userId="72a147d1-9f60-4d88-927e-d6d9e647085d" providerId="ADAL" clId="{486CE390-E60C-4859-8ABF-35415E544248}" dt="2021-02-04T09:03:23.745" v="836" actId="47"/>
        <pc:sldMkLst>
          <pc:docMk/>
          <pc:sldMk cId="2466279146" sldId="294"/>
        </pc:sldMkLst>
        <pc:spChg chg="mod">
          <ac:chgData name="Dermot Cowhey" userId="72a147d1-9f60-4d88-927e-d6d9e647085d" providerId="ADAL" clId="{486CE390-E60C-4859-8ABF-35415E544248}" dt="2021-02-04T09:03:03.999" v="835" actId="120"/>
          <ac:spMkLst>
            <pc:docMk/>
            <pc:sldMk cId="2466279146" sldId="294"/>
            <ac:spMk id="3" creationId="{5103BC5A-88CE-4374-A29F-566EFA27476D}"/>
          </ac:spMkLst>
        </pc:spChg>
      </pc:sldChg>
    </pc:docChg>
  </pc:docChgLst>
  <pc:docChgLst>
    <pc:chgData name="Dermot Cowhey" userId="72a147d1-9f60-4d88-927e-d6d9e647085d" providerId="ADAL" clId="{37FFA65A-E5E0-4E6A-9E4F-B23A7040EC95}"/>
    <pc:docChg chg="undo redo custSel addSld delSld modSld">
      <pc:chgData name="Dermot Cowhey" userId="72a147d1-9f60-4d88-927e-d6d9e647085d" providerId="ADAL" clId="{37FFA65A-E5E0-4E6A-9E4F-B23A7040EC95}" dt="2021-02-01T17:21:37.212" v="2238"/>
      <pc:docMkLst>
        <pc:docMk/>
      </pc:docMkLst>
      <pc:sldChg chg="addSp delSp modSp del mod setBg">
        <pc:chgData name="Dermot Cowhey" userId="72a147d1-9f60-4d88-927e-d6d9e647085d" providerId="ADAL" clId="{37FFA65A-E5E0-4E6A-9E4F-B23A7040EC95}" dt="2021-01-30T14:14:31.674" v="339" actId="47"/>
        <pc:sldMkLst>
          <pc:docMk/>
          <pc:sldMk cId="224464182" sldId="256"/>
        </pc:sldMkLst>
        <pc:spChg chg="del mod">
          <ac:chgData name="Dermot Cowhey" userId="72a147d1-9f60-4d88-927e-d6d9e647085d" providerId="ADAL" clId="{37FFA65A-E5E0-4E6A-9E4F-B23A7040EC95}" dt="2021-01-30T14:13:59.135" v="334" actId="21"/>
          <ac:spMkLst>
            <pc:docMk/>
            <pc:sldMk cId="224464182" sldId="256"/>
            <ac:spMk id="3" creationId="{5103BC5A-88CE-4374-A29F-566EFA27476D}"/>
          </ac:spMkLst>
        </pc:spChg>
        <pc:spChg chg="add mod">
          <ac:chgData name="Dermot Cowhey" userId="72a147d1-9f60-4d88-927e-d6d9e647085d" providerId="ADAL" clId="{37FFA65A-E5E0-4E6A-9E4F-B23A7040EC95}" dt="2021-01-30T14:13:59.135" v="334" actId="21"/>
          <ac:spMkLst>
            <pc:docMk/>
            <pc:sldMk cId="224464182" sldId="256"/>
            <ac:spMk id="5" creationId="{70FA23F5-4575-4A4B-8E57-4E2FDD046E0A}"/>
          </ac:spMkLst>
        </pc:spChg>
      </pc:sldChg>
      <pc:sldChg chg="del">
        <pc:chgData name="Dermot Cowhey" userId="72a147d1-9f60-4d88-927e-d6d9e647085d" providerId="ADAL" clId="{37FFA65A-E5E0-4E6A-9E4F-B23A7040EC95}" dt="2021-01-30T14:14:33.323" v="340" actId="47"/>
        <pc:sldMkLst>
          <pc:docMk/>
          <pc:sldMk cId="405159987" sldId="257"/>
        </pc:sldMkLst>
      </pc:sldChg>
      <pc:sldChg chg="addSp delSp modSp mod modTransition setBg modClrScheme modAnim chgLayout">
        <pc:chgData name="Dermot Cowhey" userId="72a147d1-9f60-4d88-927e-d6d9e647085d" providerId="ADAL" clId="{37FFA65A-E5E0-4E6A-9E4F-B23A7040EC95}" dt="2021-02-01T11:36:05.764" v="1859"/>
        <pc:sldMkLst>
          <pc:docMk/>
          <pc:sldMk cId="644044193" sldId="258"/>
        </pc:sldMkLst>
        <pc:spChg chg="mod ord">
          <ac:chgData name="Dermot Cowhey" userId="72a147d1-9f60-4d88-927e-d6d9e647085d" providerId="ADAL" clId="{37FFA65A-E5E0-4E6A-9E4F-B23A7040EC95}" dt="2021-01-30T13:54:37.743" v="23" actId="700"/>
          <ac:spMkLst>
            <pc:docMk/>
            <pc:sldMk cId="644044193" sldId="258"/>
            <ac:spMk id="3" creationId="{5103BC5A-88CE-4374-A29F-566EFA27476D}"/>
          </ac:spMkLst>
        </pc:spChg>
        <pc:picChg chg="add mod">
          <ac:chgData name="Dermot Cowhey" userId="72a147d1-9f60-4d88-927e-d6d9e647085d" providerId="ADAL" clId="{37FFA65A-E5E0-4E6A-9E4F-B23A7040EC95}" dt="2021-01-30T15:51:34.667" v="1814" actId="14100"/>
          <ac:picMkLst>
            <pc:docMk/>
            <pc:sldMk cId="644044193" sldId="258"/>
            <ac:picMk id="5" creationId="{EA9ACD90-B342-42DE-8743-7D790C9494A2}"/>
          </ac:picMkLst>
        </pc:picChg>
        <pc:picChg chg="add del mod">
          <ac:chgData name="Dermot Cowhey" userId="72a147d1-9f60-4d88-927e-d6d9e647085d" providerId="ADAL" clId="{37FFA65A-E5E0-4E6A-9E4F-B23A7040EC95}" dt="2021-02-01T11:36:05.764" v="1859"/>
          <ac:picMkLst>
            <pc:docMk/>
            <pc:sldMk cId="644044193" sldId="258"/>
            <ac:picMk id="6" creationId="{29CA64DC-8038-4DE2-B9E6-3923B60C7FE4}"/>
          </ac:picMkLst>
        </pc:picChg>
      </pc:sldChg>
      <pc:sldChg chg="addSp modSp del mod">
        <pc:chgData name="Dermot Cowhey" userId="72a147d1-9f60-4d88-927e-d6d9e647085d" providerId="ADAL" clId="{37FFA65A-E5E0-4E6A-9E4F-B23A7040EC95}" dt="2021-01-30T14:10:28.096" v="305" actId="47"/>
        <pc:sldMkLst>
          <pc:docMk/>
          <pc:sldMk cId="3172686204" sldId="259"/>
        </pc:sldMkLst>
        <pc:spChg chg="mod">
          <ac:chgData name="Dermot Cowhey" userId="72a147d1-9f60-4d88-927e-d6d9e647085d" providerId="ADAL" clId="{37FFA65A-E5E0-4E6A-9E4F-B23A7040EC95}" dt="2021-01-30T13:49:18.001" v="17"/>
          <ac:spMkLst>
            <pc:docMk/>
            <pc:sldMk cId="3172686204" sldId="259"/>
            <ac:spMk id="3" creationId="{5103BC5A-88CE-4374-A29F-566EFA27476D}"/>
          </ac:spMkLst>
        </pc:spChg>
        <pc:spChg chg="add">
          <ac:chgData name="Dermot Cowhey" userId="72a147d1-9f60-4d88-927e-d6d9e647085d" providerId="ADAL" clId="{37FFA65A-E5E0-4E6A-9E4F-B23A7040EC95}" dt="2021-01-30T13:50:26.985" v="19" actId="22"/>
          <ac:spMkLst>
            <pc:docMk/>
            <pc:sldMk cId="3172686204" sldId="259"/>
            <ac:spMk id="6" creationId="{1A85362E-8765-4F18-AEF5-4B6641269AF2}"/>
          </ac:spMkLst>
        </pc:spChg>
        <pc:picChg chg="add">
          <ac:chgData name="Dermot Cowhey" userId="72a147d1-9f60-4d88-927e-d6d9e647085d" providerId="ADAL" clId="{37FFA65A-E5E0-4E6A-9E4F-B23A7040EC95}" dt="2021-01-30T13:49:39.980" v="18" actId="22"/>
          <ac:picMkLst>
            <pc:docMk/>
            <pc:sldMk cId="3172686204" sldId="259"/>
            <ac:picMk id="5" creationId="{77479F67-5CB5-4B21-8EFF-589B162BD389}"/>
          </ac:picMkLst>
        </pc:picChg>
      </pc:sldChg>
      <pc:sldChg chg="addSp delSp modSp mod modTransition setBg modAnim">
        <pc:chgData name="Dermot Cowhey" userId="72a147d1-9f60-4d88-927e-d6d9e647085d" providerId="ADAL" clId="{37FFA65A-E5E0-4E6A-9E4F-B23A7040EC95}" dt="2021-01-30T15:43:35.628" v="1785"/>
        <pc:sldMkLst>
          <pc:docMk/>
          <pc:sldMk cId="3137990464" sldId="263"/>
        </pc:sldMkLst>
        <pc:spChg chg="add del">
          <ac:chgData name="Dermot Cowhey" userId="72a147d1-9f60-4d88-927e-d6d9e647085d" providerId="ADAL" clId="{37FFA65A-E5E0-4E6A-9E4F-B23A7040EC95}" dt="2021-01-30T13:58:30.362" v="30"/>
          <ac:spMkLst>
            <pc:docMk/>
            <pc:sldMk cId="3137990464" sldId="263"/>
            <ac:spMk id="2" creationId="{B2CEC2E8-3DC5-40B7-8778-9988A435BB99}"/>
          </ac:spMkLst>
        </pc:spChg>
        <pc:spChg chg="mod">
          <ac:chgData name="Dermot Cowhey" userId="72a147d1-9f60-4d88-927e-d6d9e647085d" providerId="ADAL" clId="{37FFA65A-E5E0-4E6A-9E4F-B23A7040EC95}" dt="2021-01-30T14:06:03.134" v="117" actId="20577"/>
          <ac:spMkLst>
            <pc:docMk/>
            <pc:sldMk cId="3137990464" sldId="263"/>
            <ac:spMk id="3" creationId="{5103BC5A-88CE-4374-A29F-566EFA27476D}"/>
          </ac:spMkLst>
        </pc:spChg>
        <pc:spChg chg="add del">
          <ac:chgData name="Dermot Cowhey" userId="72a147d1-9f60-4d88-927e-d6d9e647085d" providerId="ADAL" clId="{37FFA65A-E5E0-4E6A-9E4F-B23A7040EC95}" dt="2021-01-30T13:58:30.362" v="30"/>
          <ac:spMkLst>
            <pc:docMk/>
            <pc:sldMk cId="3137990464" sldId="263"/>
            <ac:spMk id="5" creationId="{A51A1CBF-5CD2-41DA-A405-4EB5BBC2BD89}"/>
          </ac:spMkLst>
        </pc:spChg>
        <pc:picChg chg="del">
          <ac:chgData name="Dermot Cowhey" userId="72a147d1-9f60-4d88-927e-d6d9e647085d" providerId="ADAL" clId="{37FFA65A-E5E0-4E6A-9E4F-B23A7040EC95}" dt="2021-01-30T13:58:55.614" v="84" actId="478"/>
          <ac:picMkLst>
            <pc:docMk/>
            <pc:sldMk cId="3137990464" sldId="263"/>
            <ac:picMk id="7" creationId="{ECBF8C24-9489-4034-B78B-622195DB8423}"/>
          </ac:picMkLst>
        </pc:picChg>
        <pc:picChg chg="add mod">
          <ac:chgData name="Dermot Cowhey" userId="72a147d1-9f60-4d88-927e-d6d9e647085d" providerId="ADAL" clId="{37FFA65A-E5E0-4E6A-9E4F-B23A7040EC95}" dt="2021-01-30T13:59:47.384" v="111" actId="14100"/>
          <ac:picMkLst>
            <pc:docMk/>
            <pc:sldMk cId="3137990464" sldId="263"/>
            <ac:picMk id="9" creationId="{02A18585-44B7-46C5-814D-76E353A52AE7}"/>
          </ac:picMkLst>
        </pc:picChg>
        <pc:picChg chg="del">
          <ac:chgData name="Dermot Cowhey" userId="72a147d1-9f60-4d88-927e-d6d9e647085d" providerId="ADAL" clId="{37FFA65A-E5E0-4E6A-9E4F-B23A7040EC95}" dt="2021-01-30T13:58:53.088" v="83" actId="478"/>
          <ac:picMkLst>
            <pc:docMk/>
            <pc:sldMk cId="3137990464" sldId="263"/>
            <ac:picMk id="13" creationId="{28A8C819-2A5C-4A0A-9A29-9F9B5DEB0BF6}"/>
          </ac:picMkLst>
        </pc:picChg>
        <pc:picChg chg="add del">
          <ac:chgData name="Dermot Cowhey" userId="72a147d1-9f60-4d88-927e-d6d9e647085d" providerId="ADAL" clId="{37FFA65A-E5E0-4E6A-9E4F-B23A7040EC95}" dt="2021-01-30T13:58:30.362" v="30"/>
          <ac:picMkLst>
            <pc:docMk/>
            <pc:sldMk cId="3137990464" sldId="263"/>
            <ac:picMk id="1025" creationId="{BB681274-0860-4CE3-BA44-8F86834368AF}"/>
          </ac:picMkLst>
        </pc:picChg>
      </pc:sldChg>
      <pc:sldChg chg="addSp modSp mod modTransition setBg modAnim">
        <pc:chgData name="Dermot Cowhey" userId="72a147d1-9f60-4d88-927e-d6d9e647085d" providerId="ADAL" clId="{37FFA65A-E5E0-4E6A-9E4F-B23A7040EC95}" dt="2021-01-30T15:50:54.174" v="1808" actId="207"/>
        <pc:sldMkLst>
          <pc:docMk/>
          <pc:sldMk cId="2966255560" sldId="265"/>
        </pc:sldMkLst>
        <pc:spChg chg="mod">
          <ac:chgData name="Dermot Cowhey" userId="72a147d1-9f60-4d88-927e-d6d9e647085d" providerId="ADAL" clId="{37FFA65A-E5E0-4E6A-9E4F-B23A7040EC95}" dt="2021-01-30T15:50:54.174" v="1808" actId="207"/>
          <ac:spMkLst>
            <pc:docMk/>
            <pc:sldMk cId="2966255560" sldId="265"/>
            <ac:spMk id="3" creationId="{5103BC5A-88CE-4374-A29F-566EFA27476D}"/>
          </ac:spMkLst>
        </pc:spChg>
        <pc:picChg chg="add mod">
          <ac:chgData name="Dermot Cowhey" userId="72a147d1-9f60-4d88-927e-d6d9e647085d" providerId="ADAL" clId="{37FFA65A-E5E0-4E6A-9E4F-B23A7040EC95}" dt="2021-01-30T15:39:25.893" v="1774" actId="14100"/>
          <ac:picMkLst>
            <pc:docMk/>
            <pc:sldMk cId="2966255560" sldId="265"/>
            <ac:picMk id="5" creationId="{8CB159FA-2C90-41E8-8A28-3E351C8C90E2}"/>
          </ac:picMkLst>
        </pc:picChg>
      </pc:sldChg>
      <pc:sldChg chg="addSp delSp modSp add mod modTransition setBg modAnim">
        <pc:chgData name="Dermot Cowhey" userId="72a147d1-9f60-4d88-927e-d6d9e647085d" providerId="ADAL" clId="{37FFA65A-E5E0-4E6A-9E4F-B23A7040EC95}" dt="2021-01-30T15:51:01.658" v="1809" actId="207"/>
        <pc:sldMkLst>
          <pc:docMk/>
          <pc:sldMk cId="1023608980" sldId="266"/>
        </pc:sldMkLst>
        <pc:spChg chg="mod">
          <ac:chgData name="Dermot Cowhey" userId="72a147d1-9f60-4d88-927e-d6d9e647085d" providerId="ADAL" clId="{37FFA65A-E5E0-4E6A-9E4F-B23A7040EC95}" dt="2021-01-30T15:51:01.658" v="1809" actId="207"/>
          <ac:spMkLst>
            <pc:docMk/>
            <pc:sldMk cId="1023608980" sldId="266"/>
            <ac:spMk id="3" creationId="{5103BC5A-88CE-4374-A29F-566EFA27476D}"/>
          </ac:spMkLst>
        </pc:spChg>
        <pc:picChg chg="add del mod">
          <ac:chgData name="Dermot Cowhey" userId="72a147d1-9f60-4d88-927e-d6d9e647085d" providerId="ADAL" clId="{37FFA65A-E5E0-4E6A-9E4F-B23A7040EC95}" dt="2021-01-30T14:16:35.847" v="546" actId="478"/>
          <ac:picMkLst>
            <pc:docMk/>
            <pc:sldMk cId="1023608980" sldId="266"/>
            <ac:picMk id="5" creationId="{1A0D8369-E98B-4B8C-8674-913F3E582CAF}"/>
          </ac:picMkLst>
        </pc:picChg>
        <pc:picChg chg="add del">
          <ac:chgData name="Dermot Cowhey" userId="72a147d1-9f60-4d88-927e-d6d9e647085d" providerId="ADAL" clId="{37FFA65A-E5E0-4E6A-9E4F-B23A7040EC95}" dt="2021-01-30T14:21:30.095" v="551" actId="478"/>
          <ac:picMkLst>
            <pc:docMk/>
            <pc:sldMk cId="1023608980" sldId="266"/>
            <ac:picMk id="7" creationId="{A73BE450-D23E-4B5E-9D5D-4CDE68B1E9BA}"/>
          </ac:picMkLst>
        </pc:picChg>
        <pc:picChg chg="add mod">
          <ac:chgData name="Dermot Cowhey" userId="72a147d1-9f60-4d88-927e-d6d9e647085d" providerId="ADAL" clId="{37FFA65A-E5E0-4E6A-9E4F-B23A7040EC95}" dt="2021-01-30T14:22:11.602" v="559" actId="14100"/>
          <ac:picMkLst>
            <pc:docMk/>
            <pc:sldMk cId="1023608980" sldId="266"/>
            <ac:picMk id="9" creationId="{5A11767A-957B-488A-BADC-30B4B80547D9}"/>
          </ac:picMkLst>
        </pc:picChg>
      </pc:sldChg>
      <pc:sldChg chg="addSp delSp modSp del mod">
        <pc:chgData name="Dermot Cowhey" userId="72a147d1-9f60-4d88-927e-d6d9e647085d" providerId="ADAL" clId="{37FFA65A-E5E0-4E6A-9E4F-B23A7040EC95}" dt="2021-01-30T13:48:57.854" v="12" actId="47"/>
        <pc:sldMkLst>
          <pc:docMk/>
          <pc:sldMk cId="3847095455" sldId="266"/>
        </pc:sldMkLst>
        <pc:spChg chg="mod">
          <ac:chgData name="Dermot Cowhey" userId="72a147d1-9f60-4d88-927e-d6d9e647085d" providerId="ADAL" clId="{37FFA65A-E5E0-4E6A-9E4F-B23A7040EC95}" dt="2021-01-30T13:48:52.097" v="11"/>
          <ac:spMkLst>
            <pc:docMk/>
            <pc:sldMk cId="3847095455" sldId="266"/>
            <ac:spMk id="3" creationId="{5103BC5A-88CE-4374-A29F-566EFA27476D}"/>
          </ac:spMkLst>
        </pc:spChg>
        <pc:picChg chg="add">
          <ac:chgData name="Dermot Cowhey" userId="72a147d1-9f60-4d88-927e-d6d9e647085d" providerId="ADAL" clId="{37FFA65A-E5E0-4E6A-9E4F-B23A7040EC95}" dt="2021-01-30T13:47:59.183" v="6" actId="22"/>
          <ac:picMkLst>
            <pc:docMk/>
            <pc:sldMk cId="3847095455" sldId="266"/>
            <ac:picMk id="5" creationId="{8524817C-B5AA-4737-9A38-E59C9BE0900A}"/>
          </ac:picMkLst>
        </pc:picChg>
        <pc:picChg chg="add del">
          <ac:chgData name="Dermot Cowhey" userId="72a147d1-9f60-4d88-927e-d6d9e647085d" providerId="ADAL" clId="{37FFA65A-E5E0-4E6A-9E4F-B23A7040EC95}" dt="2021-01-30T13:48:20.681" v="8" actId="22"/>
          <ac:picMkLst>
            <pc:docMk/>
            <pc:sldMk cId="3847095455" sldId="266"/>
            <ac:picMk id="7" creationId="{13508CC0-D124-4D1C-A218-BD171EA9F66F}"/>
          </ac:picMkLst>
        </pc:picChg>
      </pc:sldChg>
      <pc:sldChg chg="add del setBg">
        <pc:chgData name="Dermot Cowhey" userId="72a147d1-9f60-4d88-927e-d6d9e647085d" providerId="ADAL" clId="{37FFA65A-E5E0-4E6A-9E4F-B23A7040EC95}" dt="2021-01-30T14:14:27.115" v="338" actId="47"/>
        <pc:sldMkLst>
          <pc:docMk/>
          <pc:sldMk cId="4022650627" sldId="266"/>
        </pc:sldMkLst>
      </pc:sldChg>
      <pc:sldChg chg="addSp modSp add mod modTransition setBg modAnim">
        <pc:chgData name="Dermot Cowhey" userId="72a147d1-9f60-4d88-927e-d6d9e647085d" providerId="ADAL" clId="{37FFA65A-E5E0-4E6A-9E4F-B23A7040EC95}" dt="2021-01-30T15:50:45.268" v="1806" actId="207"/>
        <pc:sldMkLst>
          <pc:docMk/>
          <pc:sldMk cId="1701444859" sldId="267"/>
        </pc:sldMkLst>
        <pc:spChg chg="mod">
          <ac:chgData name="Dermot Cowhey" userId="72a147d1-9f60-4d88-927e-d6d9e647085d" providerId="ADAL" clId="{37FFA65A-E5E0-4E6A-9E4F-B23A7040EC95}" dt="2021-01-30T15:50:45.268" v="1806" actId="207"/>
          <ac:spMkLst>
            <pc:docMk/>
            <pc:sldMk cId="1701444859" sldId="267"/>
            <ac:spMk id="3" creationId="{5103BC5A-88CE-4374-A29F-566EFA27476D}"/>
          </ac:spMkLst>
        </pc:spChg>
        <pc:picChg chg="add mod">
          <ac:chgData name="Dermot Cowhey" userId="72a147d1-9f60-4d88-927e-d6d9e647085d" providerId="ADAL" clId="{37FFA65A-E5E0-4E6A-9E4F-B23A7040EC95}" dt="2021-01-30T14:33:55.020" v="1035" actId="14100"/>
          <ac:picMkLst>
            <pc:docMk/>
            <pc:sldMk cId="1701444859" sldId="267"/>
            <ac:picMk id="5" creationId="{2F655742-92A6-42B5-8D6E-040552301214}"/>
          </ac:picMkLst>
        </pc:picChg>
        <pc:picChg chg="add mod">
          <ac:chgData name="Dermot Cowhey" userId="72a147d1-9f60-4d88-927e-d6d9e647085d" providerId="ADAL" clId="{37FFA65A-E5E0-4E6A-9E4F-B23A7040EC95}" dt="2021-01-30T15:40:20.722" v="1780" actId="1076"/>
          <ac:picMkLst>
            <pc:docMk/>
            <pc:sldMk cId="1701444859" sldId="267"/>
            <ac:picMk id="6" creationId="{DB06F034-3C51-4FA3-ADE0-E78E4F1404E4}"/>
          </ac:picMkLst>
        </pc:picChg>
      </pc:sldChg>
      <pc:sldChg chg="add del setBg">
        <pc:chgData name="Dermot Cowhey" userId="72a147d1-9f60-4d88-927e-d6d9e647085d" providerId="ADAL" clId="{37FFA65A-E5E0-4E6A-9E4F-B23A7040EC95}" dt="2021-01-30T14:14:23.896" v="337"/>
        <pc:sldMkLst>
          <pc:docMk/>
          <pc:sldMk cId="2956114619" sldId="267"/>
        </pc:sldMkLst>
      </pc:sldChg>
      <pc:sldChg chg="addSp modSp add mod modTransition setBg modAnim">
        <pc:chgData name="Dermot Cowhey" userId="72a147d1-9f60-4d88-927e-d6d9e647085d" providerId="ADAL" clId="{37FFA65A-E5E0-4E6A-9E4F-B23A7040EC95}" dt="2021-01-30T15:52:04.472" v="1821" actId="14100"/>
        <pc:sldMkLst>
          <pc:docMk/>
          <pc:sldMk cId="98676538" sldId="268"/>
        </pc:sldMkLst>
        <pc:spChg chg="mod">
          <ac:chgData name="Dermot Cowhey" userId="72a147d1-9f60-4d88-927e-d6d9e647085d" providerId="ADAL" clId="{37FFA65A-E5E0-4E6A-9E4F-B23A7040EC95}" dt="2021-01-30T15:11:56.624" v="1634" actId="27636"/>
          <ac:spMkLst>
            <pc:docMk/>
            <pc:sldMk cId="98676538" sldId="268"/>
            <ac:spMk id="3" creationId="{5103BC5A-88CE-4374-A29F-566EFA27476D}"/>
          </ac:spMkLst>
        </pc:spChg>
        <pc:picChg chg="add mod">
          <ac:chgData name="Dermot Cowhey" userId="72a147d1-9f60-4d88-927e-d6d9e647085d" providerId="ADAL" clId="{37FFA65A-E5E0-4E6A-9E4F-B23A7040EC95}" dt="2021-01-30T15:52:04.472" v="1821" actId="14100"/>
          <ac:picMkLst>
            <pc:docMk/>
            <pc:sldMk cId="98676538" sldId="268"/>
            <ac:picMk id="5" creationId="{1C96DD6E-BEB5-4FBA-B998-0ACB4AC97073}"/>
          </ac:picMkLst>
        </pc:picChg>
      </pc:sldChg>
      <pc:sldChg chg="modSp add del mod setBg">
        <pc:chgData name="Dermot Cowhey" userId="72a147d1-9f60-4d88-927e-d6d9e647085d" providerId="ADAL" clId="{37FFA65A-E5E0-4E6A-9E4F-B23A7040EC95}" dt="2021-01-30T14:25:52.493" v="803" actId="47"/>
        <pc:sldMkLst>
          <pc:docMk/>
          <pc:sldMk cId="1558846230" sldId="269"/>
        </pc:sldMkLst>
        <pc:spChg chg="mod">
          <ac:chgData name="Dermot Cowhey" userId="72a147d1-9f60-4d88-927e-d6d9e647085d" providerId="ADAL" clId="{37FFA65A-E5E0-4E6A-9E4F-B23A7040EC95}" dt="2021-01-30T14:25:36.719" v="802" actId="27636"/>
          <ac:spMkLst>
            <pc:docMk/>
            <pc:sldMk cId="1558846230" sldId="269"/>
            <ac:spMk id="3" creationId="{5103BC5A-88CE-4374-A29F-566EFA27476D}"/>
          </ac:spMkLst>
        </pc:spChg>
      </pc:sldChg>
      <pc:sldChg chg="addSp modSp add mod modTransition setBg modAnim">
        <pc:chgData name="Dermot Cowhey" userId="72a147d1-9f60-4d88-927e-d6d9e647085d" providerId="ADAL" clId="{37FFA65A-E5E0-4E6A-9E4F-B23A7040EC95}" dt="2021-01-30T15:51:45.943" v="1817" actId="14100"/>
        <pc:sldMkLst>
          <pc:docMk/>
          <pc:sldMk cId="1232914220" sldId="270"/>
        </pc:sldMkLst>
        <pc:spChg chg="mod">
          <ac:chgData name="Dermot Cowhey" userId="72a147d1-9f60-4d88-927e-d6d9e647085d" providerId="ADAL" clId="{37FFA65A-E5E0-4E6A-9E4F-B23A7040EC95}" dt="2021-01-30T15:06:38.073" v="1627" actId="6549"/>
          <ac:spMkLst>
            <pc:docMk/>
            <pc:sldMk cId="1232914220" sldId="270"/>
            <ac:spMk id="3" creationId="{5103BC5A-88CE-4374-A29F-566EFA27476D}"/>
          </ac:spMkLst>
        </pc:spChg>
        <pc:picChg chg="add mod">
          <ac:chgData name="Dermot Cowhey" userId="72a147d1-9f60-4d88-927e-d6d9e647085d" providerId="ADAL" clId="{37FFA65A-E5E0-4E6A-9E4F-B23A7040EC95}" dt="2021-01-30T15:51:45.943" v="1817" actId="14100"/>
          <ac:picMkLst>
            <pc:docMk/>
            <pc:sldMk cId="1232914220" sldId="270"/>
            <ac:picMk id="5" creationId="{F9F1E33D-63FB-4189-82F7-DDF00CA3BEC7}"/>
          </ac:picMkLst>
        </pc:picChg>
      </pc:sldChg>
      <pc:sldChg chg="modSp add del mod setBg">
        <pc:chgData name="Dermot Cowhey" userId="72a147d1-9f60-4d88-927e-d6d9e647085d" providerId="ADAL" clId="{37FFA65A-E5E0-4E6A-9E4F-B23A7040EC95}" dt="2021-01-30T15:04:06.100" v="1361" actId="47"/>
        <pc:sldMkLst>
          <pc:docMk/>
          <pc:sldMk cId="4294416695" sldId="271"/>
        </pc:sldMkLst>
        <pc:spChg chg="mod">
          <ac:chgData name="Dermot Cowhey" userId="72a147d1-9f60-4d88-927e-d6d9e647085d" providerId="ADAL" clId="{37FFA65A-E5E0-4E6A-9E4F-B23A7040EC95}" dt="2021-01-30T15:03:55.497" v="1360" actId="27636"/>
          <ac:spMkLst>
            <pc:docMk/>
            <pc:sldMk cId="4294416695" sldId="271"/>
            <ac:spMk id="3" creationId="{5103BC5A-88CE-4374-A29F-566EFA27476D}"/>
          </ac:spMkLst>
        </pc:spChg>
      </pc:sldChg>
      <pc:sldChg chg="add del setBg">
        <pc:chgData name="Dermot Cowhey" userId="72a147d1-9f60-4d88-927e-d6d9e647085d" providerId="ADAL" clId="{37FFA65A-E5E0-4E6A-9E4F-B23A7040EC95}" dt="2021-01-30T15:04:09.268" v="1362" actId="47"/>
        <pc:sldMkLst>
          <pc:docMk/>
          <pc:sldMk cId="1149651273" sldId="272"/>
        </pc:sldMkLst>
      </pc:sldChg>
      <pc:sldChg chg="modSp add mod modTransition setBg modAnim">
        <pc:chgData name="Dermot Cowhey" userId="72a147d1-9f60-4d88-927e-d6d9e647085d" providerId="ADAL" clId="{37FFA65A-E5E0-4E6A-9E4F-B23A7040EC95}" dt="2021-01-30T15:44:03.134" v="1790"/>
        <pc:sldMkLst>
          <pc:docMk/>
          <pc:sldMk cId="695745357" sldId="273"/>
        </pc:sldMkLst>
        <pc:spChg chg="mod">
          <ac:chgData name="Dermot Cowhey" userId="72a147d1-9f60-4d88-927e-d6d9e647085d" providerId="ADAL" clId="{37FFA65A-E5E0-4E6A-9E4F-B23A7040EC95}" dt="2021-01-30T15:25:27.590" v="1688" actId="255"/>
          <ac:spMkLst>
            <pc:docMk/>
            <pc:sldMk cId="695745357" sldId="273"/>
            <ac:spMk id="3" creationId="{5103BC5A-88CE-4374-A29F-566EFA27476D}"/>
          </ac:spMkLst>
        </pc:spChg>
      </pc:sldChg>
      <pc:sldChg chg="addSp modSp add mod modTransition setBg modAnim">
        <pc:chgData name="Dermot Cowhey" userId="72a147d1-9f60-4d88-927e-d6d9e647085d" providerId="ADAL" clId="{37FFA65A-E5E0-4E6A-9E4F-B23A7040EC95}" dt="2021-01-30T15:50:35.996" v="1805" actId="113"/>
        <pc:sldMkLst>
          <pc:docMk/>
          <pc:sldMk cId="2193002358" sldId="274"/>
        </pc:sldMkLst>
        <pc:spChg chg="mod">
          <ac:chgData name="Dermot Cowhey" userId="72a147d1-9f60-4d88-927e-d6d9e647085d" providerId="ADAL" clId="{37FFA65A-E5E0-4E6A-9E4F-B23A7040EC95}" dt="2021-01-30T15:50:35.996" v="1805" actId="113"/>
          <ac:spMkLst>
            <pc:docMk/>
            <pc:sldMk cId="2193002358" sldId="274"/>
            <ac:spMk id="3" creationId="{5103BC5A-88CE-4374-A29F-566EFA27476D}"/>
          </ac:spMkLst>
        </pc:spChg>
        <pc:picChg chg="mod">
          <ac:chgData name="Dermot Cowhey" userId="72a147d1-9f60-4d88-927e-d6d9e647085d" providerId="ADAL" clId="{37FFA65A-E5E0-4E6A-9E4F-B23A7040EC95}" dt="2021-01-30T14:42:41.097" v="1158" actId="1076"/>
          <ac:picMkLst>
            <pc:docMk/>
            <pc:sldMk cId="2193002358" sldId="274"/>
            <ac:picMk id="5" creationId="{2F655742-92A6-42B5-8D6E-040552301214}"/>
          </ac:picMkLst>
        </pc:picChg>
        <pc:picChg chg="add mod">
          <ac:chgData name="Dermot Cowhey" userId="72a147d1-9f60-4d88-927e-d6d9e647085d" providerId="ADAL" clId="{37FFA65A-E5E0-4E6A-9E4F-B23A7040EC95}" dt="2021-01-30T14:47:05.196" v="1166" actId="1076"/>
          <ac:picMkLst>
            <pc:docMk/>
            <pc:sldMk cId="2193002358" sldId="274"/>
            <ac:picMk id="6" creationId="{412310B7-6DC1-4BA9-BD3F-DB67FCB9DD46}"/>
          </ac:picMkLst>
        </pc:picChg>
      </pc:sldChg>
      <pc:sldChg chg="add setBg">
        <pc:chgData name="Dermot Cowhey" userId="72a147d1-9f60-4d88-927e-d6d9e647085d" providerId="ADAL" clId="{37FFA65A-E5E0-4E6A-9E4F-B23A7040EC95}" dt="2021-02-01T11:18:17.327" v="1855"/>
        <pc:sldMkLst>
          <pc:docMk/>
          <pc:sldMk cId="513876631" sldId="275"/>
        </pc:sldMkLst>
      </pc:sldChg>
      <pc:sldChg chg="modSp add del modTransition setBg modAnim">
        <pc:chgData name="Dermot Cowhey" userId="72a147d1-9f60-4d88-927e-d6d9e647085d" providerId="ADAL" clId="{37FFA65A-E5E0-4E6A-9E4F-B23A7040EC95}" dt="2021-02-01T11:17:47.594" v="1852" actId="2696"/>
        <pc:sldMkLst>
          <pc:docMk/>
          <pc:sldMk cId="2586003484" sldId="275"/>
        </pc:sldMkLst>
        <pc:spChg chg="mod">
          <ac:chgData name="Dermot Cowhey" userId="72a147d1-9f60-4d88-927e-d6d9e647085d" providerId="ADAL" clId="{37FFA65A-E5E0-4E6A-9E4F-B23A7040EC95}" dt="2021-01-30T15:51:09.729" v="1811" actId="113"/>
          <ac:spMkLst>
            <pc:docMk/>
            <pc:sldMk cId="2586003484" sldId="275"/>
            <ac:spMk id="3" creationId="{5103BC5A-88CE-4374-A29F-566EFA27476D}"/>
          </ac:spMkLst>
        </pc:spChg>
      </pc:sldChg>
      <pc:sldChg chg="addSp delSp modSp add del mod setBg">
        <pc:chgData name="Dermot Cowhey" userId="72a147d1-9f60-4d88-927e-d6d9e647085d" providerId="ADAL" clId="{37FFA65A-E5E0-4E6A-9E4F-B23A7040EC95}" dt="2021-01-30T14:55:37.365" v="1284" actId="2696"/>
        <pc:sldMkLst>
          <pc:docMk/>
          <pc:sldMk cId="3500515764" sldId="275"/>
        </pc:sldMkLst>
        <pc:spChg chg="mod">
          <ac:chgData name="Dermot Cowhey" userId="72a147d1-9f60-4d88-927e-d6d9e647085d" providerId="ADAL" clId="{37FFA65A-E5E0-4E6A-9E4F-B23A7040EC95}" dt="2021-01-30T14:49:47.902" v="1269" actId="20577"/>
          <ac:spMkLst>
            <pc:docMk/>
            <pc:sldMk cId="3500515764" sldId="275"/>
            <ac:spMk id="3" creationId="{5103BC5A-88CE-4374-A29F-566EFA27476D}"/>
          </ac:spMkLst>
        </pc:spChg>
        <pc:picChg chg="add del mod">
          <ac:chgData name="Dermot Cowhey" userId="72a147d1-9f60-4d88-927e-d6d9e647085d" providerId="ADAL" clId="{37FFA65A-E5E0-4E6A-9E4F-B23A7040EC95}" dt="2021-01-30T14:54:59.394" v="1283" actId="478"/>
          <ac:picMkLst>
            <pc:docMk/>
            <pc:sldMk cId="3500515764" sldId="275"/>
            <ac:picMk id="5" creationId="{CB2898ED-C8B9-46C8-B763-91E1FC9DC208}"/>
          </ac:picMkLst>
        </pc:picChg>
      </pc:sldChg>
      <pc:sldChg chg="addSp modSp add del mod setBg">
        <pc:chgData name="Dermot Cowhey" userId="72a147d1-9f60-4d88-927e-d6d9e647085d" providerId="ADAL" clId="{37FFA65A-E5E0-4E6A-9E4F-B23A7040EC95}" dt="2021-01-30T15:24:31.435" v="1680" actId="2696"/>
        <pc:sldMkLst>
          <pc:docMk/>
          <pc:sldMk cId="2042565404" sldId="276"/>
        </pc:sldMkLst>
        <pc:spChg chg="mod">
          <ac:chgData name="Dermot Cowhey" userId="72a147d1-9f60-4d88-927e-d6d9e647085d" providerId="ADAL" clId="{37FFA65A-E5E0-4E6A-9E4F-B23A7040EC95}" dt="2021-01-30T15:14:14.021" v="1652" actId="27636"/>
          <ac:spMkLst>
            <pc:docMk/>
            <pc:sldMk cId="2042565404" sldId="276"/>
            <ac:spMk id="3" creationId="{5103BC5A-88CE-4374-A29F-566EFA27476D}"/>
          </ac:spMkLst>
        </pc:spChg>
        <pc:picChg chg="add mod">
          <ac:chgData name="Dermot Cowhey" userId="72a147d1-9f60-4d88-927e-d6d9e647085d" providerId="ADAL" clId="{37FFA65A-E5E0-4E6A-9E4F-B23A7040EC95}" dt="2021-01-30T15:24:21.821" v="1679" actId="14100"/>
          <ac:picMkLst>
            <pc:docMk/>
            <pc:sldMk cId="2042565404" sldId="276"/>
            <ac:picMk id="5" creationId="{E105E8F5-5257-4BF3-B6E6-44E510A8FB79}"/>
          </ac:picMkLst>
        </pc:picChg>
      </pc:sldChg>
      <pc:sldChg chg="modSp add mod modTransition setBg modAnim">
        <pc:chgData name="Dermot Cowhey" userId="72a147d1-9f60-4d88-927e-d6d9e647085d" providerId="ADAL" clId="{37FFA65A-E5E0-4E6A-9E4F-B23A7040EC95}" dt="2021-01-30T15:52:30.615" v="1825" actId="14100"/>
        <pc:sldMkLst>
          <pc:docMk/>
          <pc:sldMk cId="2303802606" sldId="276"/>
        </pc:sldMkLst>
        <pc:picChg chg="mod">
          <ac:chgData name="Dermot Cowhey" userId="72a147d1-9f60-4d88-927e-d6d9e647085d" providerId="ADAL" clId="{37FFA65A-E5E0-4E6A-9E4F-B23A7040EC95}" dt="2021-01-30T15:52:30.615" v="1825" actId="14100"/>
          <ac:picMkLst>
            <pc:docMk/>
            <pc:sldMk cId="2303802606" sldId="276"/>
            <ac:picMk id="5" creationId="{E105E8F5-5257-4BF3-B6E6-44E510A8FB79}"/>
          </ac:picMkLst>
        </pc:picChg>
      </pc:sldChg>
      <pc:sldChg chg="modSp add del mod setBg">
        <pc:chgData name="Dermot Cowhey" userId="72a147d1-9f60-4d88-927e-d6d9e647085d" providerId="ADAL" clId="{37FFA65A-E5E0-4E6A-9E4F-B23A7040EC95}" dt="2021-01-30T15:24:39.825" v="1682" actId="47"/>
        <pc:sldMkLst>
          <pc:docMk/>
          <pc:sldMk cId="4255991864" sldId="277"/>
        </pc:sldMkLst>
        <pc:spChg chg="mod">
          <ac:chgData name="Dermot Cowhey" userId="72a147d1-9f60-4d88-927e-d6d9e647085d" providerId="ADAL" clId="{37FFA65A-E5E0-4E6A-9E4F-B23A7040EC95}" dt="2021-01-30T15:14:23.882" v="1654" actId="27636"/>
          <ac:spMkLst>
            <pc:docMk/>
            <pc:sldMk cId="4255991864" sldId="277"/>
            <ac:spMk id="3" creationId="{5103BC5A-88CE-4374-A29F-566EFA27476D}"/>
          </ac:spMkLst>
        </pc:spChg>
      </pc:sldChg>
      <pc:sldChg chg="addSp modSp add del mod modTransition setBg">
        <pc:chgData name="Dermot Cowhey" userId="72a147d1-9f60-4d88-927e-d6d9e647085d" providerId="ADAL" clId="{37FFA65A-E5E0-4E6A-9E4F-B23A7040EC95}" dt="2021-02-01T11:36:12.423" v="1862" actId="47"/>
        <pc:sldMkLst>
          <pc:docMk/>
          <pc:sldMk cId="2374820869" sldId="278"/>
        </pc:sldMkLst>
        <pc:spChg chg="mod">
          <ac:chgData name="Dermot Cowhey" userId="72a147d1-9f60-4d88-927e-d6d9e647085d" providerId="ADAL" clId="{37FFA65A-E5E0-4E6A-9E4F-B23A7040EC95}" dt="2021-01-30T15:24:58.373" v="1685" actId="255"/>
          <ac:spMkLst>
            <pc:docMk/>
            <pc:sldMk cId="2374820869" sldId="278"/>
            <ac:spMk id="3" creationId="{5103BC5A-88CE-4374-A29F-566EFA27476D}"/>
          </ac:spMkLst>
        </pc:spChg>
        <pc:picChg chg="add mod">
          <ac:chgData name="Dermot Cowhey" userId="72a147d1-9f60-4d88-927e-d6d9e647085d" providerId="ADAL" clId="{37FFA65A-E5E0-4E6A-9E4F-B23A7040EC95}" dt="2021-01-30T15:19:57.264" v="1658" actId="1076"/>
          <ac:picMkLst>
            <pc:docMk/>
            <pc:sldMk cId="2374820869" sldId="278"/>
            <ac:picMk id="5" creationId="{2089514F-4091-49A4-9A37-F0A6679B8C8F}"/>
          </ac:picMkLst>
        </pc:picChg>
        <pc:picChg chg="add mod">
          <ac:chgData name="Dermot Cowhey" userId="72a147d1-9f60-4d88-927e-d6d9e647085d" providerId="ADAL" clId="{37FFA65A-E5E0-4E6A-9E4F-B23A7040EC95}" dt="2021-01-30T15:21:27.012" v="1668" actId="1076"/>
          <ac:picMkLst>
            <pc:docMk/>
            <pc:sldMk cId="2374820869" sldId="278"/>
            <ac:picMk id="7" creationId="{0C22447C-D5CB-41B2-9B80-DC9D14085F4C}"/>
          </ac:picMkLst>
        </pc:picChg>
      </pc:sldChg>
      <pc:sldChg chg="addSp delSp modSp add del mod modTransition setBg modAnim">
        <pc:chgData name="Dermot Cowhey" userId="72a147d1-9f60-4d88-927e-d6d9e647085d" providerId="ADAL" clId="{37FFA65A-E5E0-4E6A-9E4F-B23A7040EC95}" dt="2021-02-01T11:36:24.814" v="1863" actId="2696"/>
        <pc:sldMkLst>
          <pc:docMk/>
          <pc:sldMk cId="2213136231" sldId="279"/>
        </pc:sldMkLst>
        <pc:spChg chg="mod">
          <ac:chgData name="Dermot Cowhey" userId="72a147d1-9f60-4d88-927e-d6d9e647085d" providerId="ADAL" clId="{37FFA65A-E5E0-4E6A-9E4F-B23A7040EC95}" dt="2021-01-30T16:02:29.265" v="1828" actId="6549"/>
          <ac:spMkLst>
            <pc:docMk/>
            <pc:sldMk cId="2213136231" sldId="279"/>
            <ac:spMk id="3" creationId="{5103BC5A-88CE-4374-A29F-566EFA27476D}"/>
          </ac:spMkLst>
        </pc:spChg>
        <pc:picChg chg="add del mod">
          <ac:chgData name="Dermot Cowhey" userId="72a147d1-9f60-4d88-927e-d6d9e647085d" providerId="ADAL" clId="{37FFA65A-E5E0-4E6A-9E4F-B23A7040EC95}" dt="2021-01-30T16:22:14.188" v="1840" actId="478"/>
          <ac:picMkLst>
            <pc:docMk/>
            <pc:sldMk cId="2213136231" sldId="279"/>
            <ac:picMk id="5" creationId="{552280BB-9AF6-4F99-98C2-E8AE2E572DDB}"/>
          </ac:picMkLst>
        </pc:picChg>
        <pc:picChg chg="add del mod">
          <ac:chgData name="Dermot Cowhey" userId="72a147d1-9f60-4d88-927e-d6d9e647085d" providerId="ADAL" clId="{37FFA65A-E5E0-4E6A-9E4F-B23A7040EC95}" dt="2021-01-30T16:02:30.317" v="1829" actId="478"/>
          <ac:picMkLst>
            <pc:docMk/>
            <pc:sldMk cId="2213136231" sldId="279"/>
            <ac:picMk id="5" creationId="{63F1E4E3-D3AF-4E2B-8367-B22F959D2F01}"/>
          </ac:picMkLst>
        </pc:picChg>
        <pc:picChg chg="add del">
          <ac:chgData name="Dermot Cowhey" userId="72a147d1-9f60-4d88-927e-d6d9e647085d" providerId="ADAL" clId="{37FFA65A-E5E0-4E6A-9E4F-B23A7040EC95}" dt="2021-01-30T16:14:56.962" v="1831" actId="478"/>
          <ac:picMkLst>
            <pc:docMk/>
            <pc:sldMk cId="2213136231" sldId="279"/>
            <ac:picMk id="6" creationId="{B7F27E27-5FA5-4FCF-9390-8D9F0780F99B}"/>
          </ac:picMkLst>
        </pc:picChg>
        <pc:picChg chg="add del">
          <ac:chgData name="Dermot Cowhey" userId="72a147d1-9f60-4d88-927e-d6d9e647085d" providerId="ADAL" clId="{37FFA65A-E5E0-4E6A-9E4F-B23A7040EC95}" dt="2021-01-30T16:22:21.300" v="1842" actId="22"/>
          <ac:picMkLst>
            <pc:docMk/>
            <pc:sldMk cId="2213136231" sldId="279"/>
            <ac:picMk id="6" creationId="{CA99F9CF-6561-47BD-B188-A63E96BC716C}"/>
          </ac:picMkLst>
        </pc:picChg>
        <pc:picChg chg="add del mod">
          <ac:chgData name="Dermot Cowhey" userId="72a147d1-9f60-4d88-927e-d6d9e647085d" providerId="ADAL" clId="{37FFA65A-E5E0-4E6A-9E4F-B23A7040EC95}" dt="2021-02-01T11:36:06.855" v="1860" actId="21"/>
          <ac:picMkLst>
            <pc:docMk/>
            <pc:sldMk cId="2213136231" sldId="279"/>
            <ac:picMk id="8" creationId="{8FEDA977-A619-4255-A524-BA7AFE2CF4BF}"/>
          </ac:picMkLst>
        </pc:picChg>
        <pc:picChg chg="del">
          <ac:chgData name="Dermot Cowhey" userId="72a147d1-9f60-4d88-927e-d6d9e647085d" providerId="ADAL" clId="{37FFA65A-E5E0-4E6A-9E4F-B23A7040EC95}" dt="2021-01-30T16:02:26.706" v="1827" actId="478"/>
          <ac:picMkLst>
            <pc:docMk/>
            <pc:sldMk cId="2213136231" sldId="279"/>
            <ac:picMk id="9" creationId="{02A18585-44B7-46C5-814D-76E353A52AE7}"/>
          </ac:picMkLst>
        </pc:picChg>
      </pc:sldChg>
      <pc:sldChg chg="add setBg">
        <pc:chgData name="Dermot Cowhey" userId="72a147d1-9f60-4d88-927e-d6d9e647085d" providerId="ADAL" clId="{37FFA65A-E5E0-4E6A-9E4F-B23A7040EC95}" dt="2021-02-01T11:36:31.366" v="1864"/>
        <pc:sldMkLst>
          <pc:docMk/>
          <pc:sldMk cId="3346510221" sldId="279"/>
        </pc:sldMkLst>
      </pc:sldChg>
      <pc:sldChg chg="add setBg">
        <pc:chgData name="Dermot Cowhey" userId="72a147d1-9f60-4d88-927e-d6d9e647085d" providerId="ADAL" clId="{37FFA65A-E5E0-4E6A-9E4F-B23A7040EC95}" dt="2021-01-30T16:02:14.607" v="1826"/>
        <pc:sldMkLst>
          <pc:docMk/>
          <pc:sldMk cId="503460315" sldId="280"/>
        </pc:sldMkLst>
      </pc:sldChg>
      <pc:sldChg chg="delSp modSp add mod setBg modAnim">
        <pc:chgData name="Dermot Cowhey" userId="72a147d1-9f60-4d88-927e-d6d9e647085d" providerId="ADAL" clId="{37FFA65A-E5E0-4E6A-9E4F-B23A7040EC95}" dt="2021-02-01T17:21:37.212" v="2238"/>
        <pc:sldMkLst>
          <pc:docMk/>
          <pc:sldMk cId="114366628" sldId="282"/>
        </pc:sldMkLst>
        <pc:spChg chg="mod">
          <ac:chgData name="Dermot Cowhey" userId="72a147d1-9f60-4d88-927e-d6d9e647085d" providerId="ADAL" clId="{37FFA65A-E5E0-4E6A-9E4F-B23A7040EC95}" dt="2021-02-01T17:20:57.884" v="2235" actId="12"/>
          <ac:spMkLst>
            <pc:docMk/>
            <pc:sldMk cId="114366628" sldId="282"/>
            <ac:spMk id="3" creationId="{5103BC5A-88CE-4374-A29F-566EFA27476D}"/>
          </ac:spMkLst>
        </pc:spChg>
        <pc:picChg chg="del">
          <ac:chgData name="Dermot Cowhey" userId="72a147d1-9f60-4d88-927e-d6d9e647085d" providerId="ADAL" clId="{37FFA65A-E5E0-4E6A-9E4F-B23A7040EC95}" dt="2021-02-01T17:17:25.606" v="1868" actId="478"/>
          <ac:picMkLst>
            <pc:docMk/>
            <pc:sldMk cId="114366628" sldId="282"/>
            <ac:picMk id="5" creationId="{CB2898ED-C8B9-46C8-B763-91E1FC9DC208}"/>
          </ac:picMkLst>
        </pc:picChg>
      </pc:sldChg>
      <pc:sldChg chg="add del setBg">
        <pc:chgData name="Dermot Cowhey" userId="72a147d1-9f60-4d88-927e-d6d9e647085d" providerId="ADAL" clId="{37FFA65A-E5E0-4E6A-9E4F-B23A7040EC95}" dt="2021-02-01T17:17:15.623" v="1866"/>
        <pc:sldMkLst>
          <pc:docMk/>
          <pc:sldMk cId="119670242" sldId="282"/>
        </pc:sldMkLst>
      </pc:sldChg>
    </pc:docChg>
  </pc:docChgLst>
  <pc:docChgLst>
    <pc:chgData name="Dermot Cowhey" userId="72a147d1-9f60-4d88-927e-d6d9e647085d" providerId="ADAL" clId="{EF36DECC-B9C3-49E6-BE97-D5DE3B71089F}"/>
    <pc:docChg chg="undo custSel delSld modSld">
      <pc:chgData name="Dermot Cowhey" userId="72a147d1-9f60-4d88-927e-d6d9e647085d" providerId="ADAL" clId="{EF36DECC-B9C3-49E6-BE97-D5DE3B71089F}" dt="2020-11-12T11:22:16.317" v="184" actId="113"/>
      <pc:docMkLst>
        <pc:docMk/>
      </pc:docMkLst>
      <pc:sldChg chg="delSp modSp mod">
        <pc:chgData name="Dermot Cowhey" userId="72a147d1-9f60-4d88-927e-d6d9e647085d" providerId="ADAL" clId="{EF36DECC-B9C3-49E6-BE97-D5DE3B71089F}" dt="2020-11-12T11:14:22.579" v="73" actId="255"/>
        <pc:sldMkLst>
          <pc:docMk/>
          <pc:sldMk cId="224464182" sldId="256"/>
        </pc:sldMkLst>
        <pc:spChg chg="mod">
          <ac:chgData name="Dermot Cowhey" userId="72a147d1-9f60-4d88-927e-d6d9e647085d" providerId="ADAL" clId="{EF36DECC-B9C3-49E6-BE97-D5DE3B71089F}" dt="2020-11-12T11:14:22.579" v="73" actId="255"/>
          <ac:spMkLst>
            <pc:docMk/>
            <pc:sldMk cId="224464182" sldId="256"/>
            <ac:spMk id="3" creationId="{5103BC5A-88CE-4374-A29F-566EFA27476D}"/>
          </ac:spMkLst>
        </pc:spChg>
        <pc:picChg chg="del">
          <ac:chgData name="Dermot Cowhey" userId="72a147d1-9f60-4d88-927e-d6d9e647085d" providerId="ADAL" clId="{EF36DECC-B9C3-49E6-BE97-D5DE3B71089F}" dt="2020-11-12T11:12:29.985" v="55" actId="478"/>
          <ac:picMkLst>
            <pc:docMk/>
            <pc:sldMk cId="224464182" sldId="256"/>
            <ac:picMk id="5" creationId="{5D3BAFE4-F8C2-4F16-8093-E4480BC621CB}"/>
          </ac:picMkLst>
        </pc:picChg>
        <pc:picChg chg="del">
          <ac:chgData name="Dermot Cowhey" userId="72a147d1-9f60-4d88-927e-d6d9e647085d" providerId="ADAL" clId="{EF36DECC-B9C3-49E6-BE97-D5DE3B71089F}" dt="2020-11-12T11:12:28.394" v="54" actId="478"/>
          <ac:picMkLst>
            <pc:docMk/>
            <pc:sldMk cId="224464182" sldId="256"/>
            <ac:picMk id="6" creationId="{9C66CC32-727A-4CC7-A192-D23CE7FEA8AE}"/>
          </ac:picMkLst>
        </pc:picChg>
      </pc:sldChg>
      <pc:sldChg chg="delSp modSp mod">
        <pc:chgData name="Dermot Cowhey" userId="72a147d1-9f60-4d88-927e-d6d9e647085d" providerId="ADAL" clId="{EF36DECC-B9C3-49E6-BE97-D5DE3B71089F}" dt="2020-11-12T11:21:18.977" v="177" actId="113"/>
        <pc:sldMkLst>
          <pc:docMk/>
          <pc:sldMk cId="405159987" sldId="257"/>
        </pc:sldMkLst>
        <pc:spChg chg="mod">
          <ac:chgData name="Dermot Cowhey" userId="72a147d1-9f60-4d88-927e-d6d9e647085d" providerId="ADAL" clId="{EF36DECC-B9C3-49E6-BE97-D5DE3B71089F}" dt="2020-11-12T11:21:18.977" v="177" actId="113"/>
          <ac:spMkLst>
            <pc:docMk/>
            <pc:sldMk cId="405159987" sldId="257"/>
            <ac:spMk id="3" creationId="{5103BC5A-88CE-4374-A29F-566EFA27476D}"/>
          </ac:spMkLst>
        </pc:spChg>
        <pc:picChg chg="del">
          <ac:chgData name="Dermot Cowhey" userId="72a147d1-9f60-4d88-927e-d6d9e647085d" providerId="ADAL" clId="{EF36DECC-B9C3-49E6-BE97-D5DE3B71089F}" dt="2020-11-12T11:14:28.441" v="74" actId="478"/>
          <ac:picMkLst>
            <pc:docMk/>
            <pc:sldMk cId="405159987" sldId="257"/>
            <ac:picMk id="5" creationId="{661243E3-7CDF-4CC2-8D09-CC12170421AD}"/>
          </ac:picMkLst>
        </pc:picChg>
      </pc:sldChg>
      <pc:sldChg chg="modSp mod">
        <pc:chgData name="Dermot Cowhey" userId="72a147d1-9f60-4d88-927e-d6d9e647085d" providerId="ADAL" clId="{EF36DECC-B9C3-49E6-BE97-D5DE3B71089F}" dt="2020-11-12T11:17:37.182" v="104" actId="255"/>
        <pc:sldMkLst>
          <pc:docMk/>
          <pc:sldMk cId="644044193" sldId="258"/>
        </pc:sldMkLst>
        <pc:spChg chg="mod">
          <ac:chgData name="Dermot Cowhey" userId="72a147d1-9f60-4d88-927e-d6d9e647085d" providerId="ADAL" clId="{EF36DECC-B9C3-49E6-BE97-D5DE3B71089F}" dt="2020-11-12T11:17:37.182" v="104" actId="255"/>
          <ac:spMkLst>
            <pc:docMk/>
            <pc:sldMk cId="644044193" sldId="258"/>
            <ac:spMk id="3" creationId="{5103BC5A-88CE-4374-A29F-566EFA27476D}"/>
          </ac:spMkLst>
        </pc:spChg>
      </pc:sldChg>
      <pc:sldChg chg="addSp delSp modSp mod">
        <pc:chgData name="Dermot Cowhey" userId="72a147d1-9f60-4d88-927e-d6d9e647085d" providerId="ADAL" clId="{EF36DECC-B9C3-49E6-BE97-D5DE3B71089F}" dt="2020-11-12T11:19:58.642" v="171" actId="14100"/>
        <pc:sldMkLst>
          <pc:docMk/>
          <pc:sldMk cId="3172686204" sldId="259"/>
        </pc:sldMkLst>
        <pc:spChg chg="add del">
          <ac:chgData name="Dermot Cowhey" userId="72a147d1-9f60-4d88-927e-d6d9e647085d" providerId="ADAL" clId="{EF36DECC-B9C3-49E6-BE97-D5DE3B71089F}" dt="2020-11-12T11:18:44.091" v="156"/>
          <ac:spMkLst>
            <pc:docMk/>
            <pc:sldMk cId="3172686204" sldId="259"/>
            <ac:spMk id="2" creationId="{C27792DA-42C4-4A48-B357-1E6FE96F3FAF}"/>
          </ac:spMkLst>
        </pc:spChg>
        <pc:spChg chg="mod">
          <ac:chgData name="Dermot Cowhey" userId="72a147d1-9f60-4d88-927e-d6d9e647085d" providerId="ADAL" clId="{EF36DECC-B9C3-49E6-BE97-D5DE3B71089F}" dt="2020-11-12T11:19:58.642" v="171" actId="14100"/>
          <ac:spMkLst>
            <pc:docMk/>
            <pc:sldMk cId="3172686204" sldId="259"/>
            <ac:spMk id="3" creationId="{5103BC5A-88CE-4374-A29F-566EFA27476D}"/>
          </ac:spMkLst>
        </pc:spChg>
        <pc:spChg chg="add del">
          <ac:chgData name="Dermot Cowhey" userId="72a147d1-9f60-4d88-927e-d6d9e647085d" providerId="ADAL" clId="{EF36DECC-B9C3-49E6-BE97-D5DE3B71089F}" dt="2020-11-12T11:18:44.091" v="156"/>
          <ac:spMkLst>
            <pc:docMk/>
            <pc:sldMk cId="3172686204" sldId="259"/>
            <ac:spMk id="5" creationId="{B0A5AA68-EACD-4477-83B9-4CF14E87D452}"/>
          </ac:spMkLst>
        </pc:spChg>
        <pc:picChg chg="del">
          <ac:chgData name="Dermot Cowhey" userId="72a147d1-9f60-4d88-927e-d6d9e647085d" providerId="ADAL" clId="{EF36DECC-B9C3-49E6-BE97-D5DE3B71089F}" dt="2020-11-12T11:18:09.097" v="127" actId="478"/>
          <ac:picMkLst>
            <pc:docMk/>
            <pc:sldMk cId="3172686204" sldId="259"/>
            <ac:picMk id="8" creationId="{CB2A6FD1-A194-4ADB-87C1-B0ED4F8013B0}"/>
          </ac:picMkLst>
        </pc:picChg>
        <pc:picChg chg="add del">
          <ac:chgData name="Dermot Cowhey" userId="72a147d1-9f60-4d88-927e-d6d9e647085d" providerId="ADAL" clId="{EF36DECC-B9C3-49E6-BE97-D5DE3B71089F}" dt="2020-11-12T11:18:44.091" v="156"/>
          <ac:picMkLst>
            <pc:docMk/>
            <pc:sldMk cId="3172686204" sldId="259"/>
            <ac:picMk id="1025" creationId="{FD96FB88-0912-47E9-B95A-A4B00044067A}"/>
          </ac:picMkLst>
        </pc:picChg>
      </pc:sldChg>
      <pc:sldChg chg="del">
        <pc:chgData name="Dermot Cowhey" userId="72a147d1-9f60-4d88-927e-d6d9e647085d" providerId="ADAL" clId="{EF36DECC-B9C3-49E6-BE97-D5DE3B71089F}" dt="2020-11-12T11:21:34.574" v="179" actId="47"/>
        <pc:sldMkLst>
          <pc:docMk/>
          <pc:sldMk cId="198893367" sldId="261"/>
        </pc:sldMkLst>
      </pc:sldChg>
      <pc:sldChg chg="modSp mod">
        <pc:chgData name="Dermot Cowhey" userId="72a147d1-9f60-4d88-927e-d6d9e647085d" providerId="ADAL" clId="{EF36DECC-B9C3-49E6-BE97-D5DE3B71089F}" dt="2020-11-12T11:10:18.781" v="42" actId="6549"/>
        <pc:sldMkLst>
          <pc:docMk/>
          <pc:sldMk cId="3137990464" sldId="263"/>
        </pc:sldMkLst>
        <pc:spChg chg="mod">
          <ac:chgData name="Dermot Cowhey" userId="72a147d1-9f60-4d88-927e-d6d9e647085d" providerId="ADAL" clId="{EF36DECC-B9C3-49E6-BE97-D5DE3B71089F}" dt="2020-11-12T11:10:18.781" v="42" actId="6549"/>
          <ac:spMkLst>
            <pc:docMk/>
            <pc:sldMk cId="3137990464" sldId="263"/>
            <ac:spMk id="3" creationId="{5103BC5A-88CE-4374-A29F-566EFA27476D}"/>
          </ac:spMkLst>
        </pc:spChg>
      </pc:sldChg>
      <pc:sldChg chg="delSp modSp del mod">
        <pc:chgData name="Dermot Cowhey" userId="72a147d1-9f60-4d88-927e-d6d9e647085d" providerId="ADAL" clId="{EF36DECC-B9C3-49E6-BE97-D5DE3B71089F}" dt="2020-11-12T11:21:29.872" v="178" actId="47"/>
        <pc:sldMkLst>
          <pc:docMk/>
          <pc:sldMk cId="3212852556" sldId="264"/>
        </pc:sldMkLst>
        <pc:spChg chg="mod">
          <ac:chgData name="Dermot Cowhey" userId="72a147d1-9f60-4d88-927e-d6d9e647085d" providerId="ADAL" clId="{EF36DECC-B9C3-49E6-BE97-D5DE3B71089F}" dt="2020-11-12T11:17:58.028" v="126" actId="6549"/>
          <ac:spMkLst>
            <pc:docMk/>
            <pc:sldMk cId="3212852556" sldId="264"/>
            <ac:spMk id="3" creationId="{5103BC5A-88CE-4374-A29F-566EFA27476D}"/>
          </ac:spMkLst>
        </pc:spChg>
        <pc:picChg chg="del">
          <ac:chgData name="Dermot Cowhey" userId="72a147d1-9f60-4d88-927e-d6d9e647085d" providerId="ADAL" clId="{EF36DECC-B9C3-49E6-BE97-D5DE3B71089F}" dt="2020-11-12T11:17:50.913" v="105" actId="478"/>
          <ac:picMkLst>
            <pc:docMk/>
            <pc:sldMk cId="3212852556" sldId="264"/>
            <ac:picMk id="5" creationId="{22D61225-B917-4798-A62A-B451E1FA6F05}"/>
          </ac:picMkLst>
        </pc:picChg>
      </pc:sldChg>
      <pc:sldChg chg="delSp modSp mod">
        <pc:chgData name="Dermot Cowhey" userId="72a147d1-9f60-4d88-927e-d6d9e647085d" providerId="ADAL" clId="{EF36DECC-B9C3-49E6-BE97-D5DE3B71089F}" dt="2020-11-12T11:12:20.477" v="53" actId="20577"/>
        <pc:sldMkLst>
          <pc:docMk/>
          <pc:sldMk cId="2966255560" sldId="265"/>
        </pc:sldMkLst>
        <pc:spChg chg="mod">
          <ac:chgData name="Dermot Cowhey" userId="72a147d1-9f60-4d88-927e-d6d9e647085d" providerId="ADAL" clId="{EF36DECC-B9C3-49E6-BE97-D5DE3B71089F}" dt="2020-11-12T11:12:20.477" v="53" actId="20577"/>
          <ac:spMkLst>
            <pc:docMk/>
            <pc:sldMk cId="2966255560" sldId="265"/>
            <ac:spMk id="3" creationId="{5103BC5A-88CE-4374-A29F-566EFA27476D}"/>
          </ac:spMkLst>
        </pc:spChg>
        <pc:picChg chg="del">
          <ac:chgData name="Dermot Cowhey" userId="72a147d1-9f60-4d88-927e-d6d9e647085d" providerId="ADAL" clId="{EF36DECC-B9C3-49E6-BE97-D5DE3B71089F}" dt="2020-11-12T11:10:28.088" v="43" actId="478"/>
          <ac:picMkLst>
            <pc:docMk/>
            <pc:sldMk cId="2966255560" sldId="265"/>
            <ac:picMk id="5" creationId="{09042CE8-24E8-4575-B75E-6D76D4AF4831}"/>
          </ac:picMkLst>
        </pc:picChg>
      </pc:sldChg>
      <pc:sldChg chg="delSp modSp mod">
        <pc:chgData name="Dermot Cowhey" userId="72a147d1-9f60-4d88-927e-d6d9e647085d" providerId="ADAL" clId="{EF36DECC-B9C3-49E6-BE97-D5DE3B71089F}" dt="2020-11-12T11:22:16.317" v="184" actId="113"/>
        <pc:sldMkLst>
          <pc:docMk/>
          <pc:sldMk cId="3847095455" sldId="266"/>
        </pc:sldMkLst>
        <pc:spChg chg="mod">
          <ac:chgData name="Dermot Cowhey" userId="72a147d1-9f60-4d88-927e-d6d9e647085d" providerId="ADAL" clId="{EF36DECC-B9C3-49E6-BE97-D5DE3B71089F}" dt="2020-11-12T11:22:16.317" v="184" actId="113"/>
          <ac:spMkLst>
            <pc:docMk/>
            <pc:sldMk cId="3847095455" sldId="266"/>
            <ac:spMk id="3" creationId="{5103BC5A-88CE-4374-A29F-566EFA27476D}"/>
          </ac:spMkLst>
        </pc:spChg>
        <pc:picChg chg="del">
          <ac:chgData name="Dermot Cowhey" userId="72a147d1-9f60-4d88-927e-d6d9e647085d" providerId="ADAL" clId="{EF36DECC-B9C3-49E6-BE97-D5DE3B71089F}" dt="2020-11-12T11:20:35.274" v="172" actId="478"/>
          <ac:picMkLst>
            <pc:docMk/>
            <pc:sldMk cId="3847095455" sldId="266"/>
            <ac:picMk id="5" creationId="{18B33D9F-C6F9-439F-9BA3-C6BBD8A1F6D3}"/>
          </ac:picMkLst>
        </pc:picChg>
      </pc:sldChg>
      <pc:sldChg chg="del">
        <pc:chgData name="Dermot Cowhey" userId="72a147d1-9f60-4d88-927e-d6d9e647085d" providerId="ADAL" clId="{EF36DECC-B9C3-49E6-BE97-D5DE3B71089F}" dt="2020-11-12T11:21:36.458" v="180" actId="47"/>
        <pc:sldMkLst>
          <pc:docMk/>
          <pc:sldMk cId="2787006357" sldId="267"/>
        </pc:sldMkLst>
      </pc:sldChg>
      <pc:sldChg chg="del">
        <pc:chgData name="Dermot Cowhey" userId="72a147d1-9f60-4d88-927e-d6d9e647085d" providerId="ADAL" clId="{EF36DECC-B9C3-49E6-BE97-D5DE3B71089F}" dt="2020-11-12T11:21:37.324" v="181" actId="47"/>
        <pc:sldMkLst>
          <pc:docMk/>
          <pc:sldMk cId="3225147995" sldId="268"/>
        </pc:sldMkLst>
      </pc:sldChg>
      <pc:sldChg chg="del">
        <pc:chgData name="Dermot Cowhey" userId="72a147d1-9f60-4d88-927e-d6d9e647085d" providerId="ADAL" clId="{EF36DECC-B9C3-49E6-BE97-D5DE3B71089F}" dt="2020-11-12T11:21:38.065" v="182" actId="47"/>
        <pc:sldMkLst>
          <pc:docMk/>
          <pc:sldMk cId="2153361390" sldId="269"/>
        </pc:sldMkLst>
      </pc:sldChg>
      <pc:sldChg chg="del">
        <pc:chgData name="Dermot Cowhey" userId="72a147d1-9f60-4d88-927e-d6d9e647085d" providerId="ADAL" clId="{EF36DECC-B9C3-49E6-BE97-D5DE3B71089F}" dt="2020-11-12T11:21:38.846" v="183" actId="47"/>
        <pc:sldMkLst>
          <pc:docMk/>
          <pc:sldMk cId="2179133912" sldId="27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1512196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4255138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6FE78BCC-E8E7-459F-A937-61DEFAAA216C}" type="slidenum">
              <a:rPr lang="en-IE" smtClean="0"/>
              <a:t>‹#›</a:t>
            </a:fld>
            <a:endParaRPr lang="en-IE"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18549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2813871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6FE78BCC-E8E7-459F-A937-61DEFAAA216C}" type="slidenum">
              <a:rPr lang="en-IE" smtClean="0"/>
              <a:t>‹#›</a:t>
            </a:fld>
            <a:endParaRPr lang="en-IE"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323099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3351042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3447619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3724326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200995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363654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561446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1677682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913124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3010580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3167723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0267F7-6663-4E67-938D-907252BB6FB3}" type="datetimeFigureOut">
              <a:rPr lang="en-IE" smtClean="0"/>
              <a:t>14/03/2022</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6FE78BCC-E8E7-459F-A937-61DEFAAA216C}" type="slidenum">
              <a:rPr lang="en-IE" smtClean="0"/>
              <a:t>‹#›</a:t>
            </a:fld>
            <a:endParaRPr lang="en-IE" dirty="0"/>
          </a:p>
        </p:txBody>
      </p:sp>
    </p:spTree>
    <p:extLst>
      <p:ext uri="{BB962C8B-B14F-4D97-AF65-F5344CB8AC3E}">
        <p14:creationId xmlns:p14="http://schemas.microsoft.com/office/powerpoint/2010/main" val="2925213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0267F7-6663-4E67-938D-907252BB6FB3}" type="datetimeFigureOut">
              <a:rPr lang="en-IE" smtClean="0"/>
              <a:t>14/03/2022</a:t>
            </a:fld>
            <a:endParaRPr lang="en-IE"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FE78BCC-E8E7-459F-A937-61DEFAAA216C}" type="slidenum">
              <a:rPr lang="en-IE" smtClean="0"/>
              <a:t>‹#›</a:t>
            </a:fld>
            <a:endParaRPr lang="en-IE" dirty="0"/>
          </a:p>
        </p:txBody>
      </p:sp>
    </p:spTree>
    <p:extLst>
      <p:ext uri="{BB962C8B-B14F-4D97-AF65-F5344CB8AC3E}">
        <p14:creationId xmlns:p14="http://schemas.microsoft.com/office/powerpoint/2010/main" val="1326662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13.jpeg"/><Relationship Id="rId5" Type="http://schemas.openxmlformats.org/officeDocument/2006/relationships/image" Target="../media/image7.jpeg"/><Relationship Id="rId4" Type="http://schemas.openxmlformats.org/officeDocument/2006/relationships/image" Target="../media/image3.sv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image" Target="../media/image7.jpeg"/><Relationship Id="rId4" Type="http://schemas.openxmlformats.org/officeDocument/2006/relationships/image" Target="../media/image3.sv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15.jpe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10.jpeg"/><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12.jpe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229365" y="309489"/>
            <a:ext cx="8044636" cy="3119511"/>
          </a:xfrm>
        </p:spPr>
        <p:txBody>
          <a:bodyPr vert="horz" lIns="91440" tIns="45720" rIns="91440" bIns="45720" rtlCol="0">
            <a:normAutofit/>
          </a:bodyPr>
          <a:lstStyle/>
          <a:p>
            <a:pPr algn="l">
              <a:buFont typeface="Wingdings 3" charset="2"/>
              <a:buChar char=""/>
            </a:pPr>
            <a:endParaRPr lang="en-US" dirty="0">
              <a:solidFill>
                <a:schemeClr val="tx1">
                  <a:lumMod val="75000"/>
                  <a:lumOff val="25000"/>
                </a:schemeClr>
              </a:solidFill>
            </a:endParaRPr>
          </a:p>
          <a:p>
            <a:pPr algn="ctr"/>
            <a:r>
              <a:rPr kumimoji="0" lang="en-US" altLang="en-US" sz="3000" b="1" i="0" u="none" strike="noStrike" cap="none" normalizeH="0" baseline="0" dirty="0">
                <a:ln>
                  <a:noFill/>
                </a:ln>
                <a:solidFill>
                  <a:schemeClr val="tx1"/>
                </a:solidFill>
                <a:effectLst/>
                <a:latin typeface="Tempus Sans ITC" panose="04020404030D07020202" pitchFamily="82" charset="0"/>
                <a:ea typeface="MS Mincho" panose="02020609040205080304" pitchFamily="49" charset="-128"/>
                <a:cs typeface="Times New Roman" panose="02020603050405020304" pitchFamily="18" charset="0"/>
              </a:rPr>
              <a:t>Saint </a:t>
            </a:r>
            <a:r>
              <a:rPr lang="en-US" altLang="en-US" sz="3000" b="1" dirty="0">
                <a:solidFill>
                  <a:schemeClr val="tx1"/>
                </a:solidFill>
                <a:latin typeface="Tempus Sans ITC" panose="04020404030D07020202" pitchFamily="82" charset="0"/>
                <a:ea typeface="MS Mincho" panose="02020609040205080304" pitchFamily="49" charset="-128"/>
                <a:cs typeface="Times New Roman" panose="02020603050405020304" pitchFamily="18" charset="0"/>
              </a:rPr>
              <a:t>P</a:t>
            </a:r>
            <a:r>
              <a:rPr kumimoji="0" lang="en-US" altLang="en-US" sz="3000" b="1" i="0" u="none" strike="noStrike" cap="none" normalizeH="0" baseline="0" dirty="0">
                <a:ln>
                  <a:noFill/>
                </a:ln>
                <a:solidFill>
                  <a:schemeClr val="tx1"/>
                </a:solidFill>
                <a:effectLst/>
                <a:latin typeface="Tempus Sans ITC" panose="04020404030D07020202" pitchFamily="82" charset="0"/>
                <a:ea typeface="MS Mincho" panose="02020609040205080304" pitchFamily="49" charset="-128"/>
                <a:cs typeface="Times New Roman" panose="02020603050405020304" pitchFamily="18" charset="0"/>
              </a:rPr>
              <a:t>atrick </a:t>
            </a:r>
            <a:endParaRPr lang="en-US" sz="5400" dirty="0">
              <a:solidFill>
                <a:schemeClr val="tx1">
                  <a:lumMod val="75000"/>
                  <a:lumOff val="25000"/>
                </a:schemeClr>
              </a:solidFill>
            </a:endParaRPr>
          </a:p>
        </p:txBody>
      </p:sp>
      <p:sp>
        <p:nvSpPr>
          <p:cNvPr id="2" name="Rectangle 2">
            <a:extLst>
              <a:ext uri="{FF2B5EF4-FFF2-40B4-BE49-F238E27FC236}">
                <a16:creationId xmlns:a16="http://schemas.microsoft.com/office/drawing/2014/main" id="{E3695F64-74DD-4EA1-85CC-722E2FB6113D}"/>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pic>
        <p:nvPicPr>
          <p:cNvPr id="21" name="Graphic 10" descr="Dove outline">
            <a:extLst>
              <a:ext uri="{FF2B5EF4-FFF2-40B4-BE49-F238E27FC236}">
                <a16:creationId xmlns:a16="http://schemas.microsoft.com/office/drawing/2014/main" id="{2AFBB26D-B43C-45BA-991F-EB767BA3BF31}"/>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6" name="Picture 5">
            <a:extLst>
              <a:ext uri="{FF2B5EF4-FFF2-40B4-BE49-F238E27FC236}">
                <a16:creationId xmlns:a16="http://schemas.microsoft.com/office/drawing/2014/main" id="{F92F167A-6E8C-451E-AFE0-FC65A3AFBF0B}"/>
              </a:ext>
            </a:extLst>
          </p:cNvPr>
          <p:cNvPicPr>
            <a:picLocks noChangeAspect="1"/>
          </p:cNvPicPr>
          <p:nvPr/>
        </p:nvPicPr>
        <p:blipFill>
          <a:blip r:embed="rId5"/>
          <a:stretch>
            <a:fillRect/>
          </a:stretch>
        </p:blipFill>
        <p:spPr>
          <a:xfrm>
            <a:off x="2464904" y="1738311"/>
            <a:ext cx="5936974" cy="4463705"/>
          </a:xfrm>
          <a:prstGeom prst="rect">
            <a:avLst/>
          </a:prstGeom>
        </p:spPr>
      </p:pic>
    </p:spTree>
    <p:extLst>
      <p:ext uri="{BB962C8B-B14F-4D97-AF65-F5344CB8AC3E}">
        <p14:creationId xmlns:p14="http://schemas.microsoft.com/office/powerpoint/2010/main" val="11921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1181686"/>
            <a:ext cx="7493468" cy="4700246"/>
          </a:xfrm>
        </p:spPr>
        <p:txBody>
          <a:bodyPr vert="horz" lIns="91440" tIns="45720" rIns="91440" bIns="45720" rtlCol="0">
            <a:normAutofit lnSpcReduction="10000"/>
          </a:bodyPr>
          <a:lstStyle/>
          <a:p>
            <a:pPr algn="ctr"/>
            <a:endParaRPr lang="en-US" sz="2800" b="1" dirty="0">
              <a:solidFill>
                <a:schemeClr val="tx1"/>
              </a:solidFill>
              <a:latin typeface="Tempus Sans ITC" panose="04020404030D07020202" pitchFamily="82" charset="0"/>
            </a:endParaRPr>
          </a:p>
          <a:p>
            <a:pPr algn="ctr"/>
            <a:r>
              <a:rPr lang="en-IE" sz="2800" dirty="0">
                <a:solidFill>
                  <a:schemeClr val="tx1"/>
                </a:solidFill>
              </a:rPr>
              <a:t>Of course, it wasn't all plain sailing. The history of St Patrick is littered with periods of imprisonment when his teachings had upset local chieftains or </a:t>
            </a:r>
            <a:r>
              <a:rPr lang="en-IE" sz="2800">
                <a:solidFill>
                  <a:schemeClr val="tx1"/>
                </a:solidFill>
              </a:rPr>
              <a:t>Celtic Druids </a:t>
            </a:r>
            <a:r>
              <a:rPr lang="en-IE" sz="2800" dirty="0">
                <a:solidFill>
                  <a:schemeClr val="tx1"/>
                </a:solidFill>
              </a:rPr>
              <a:t>but he always escaped or gained freedom by presenting his captors with gifts.</a:t>
            </a:r>
          </a:p>
          <a:p>
            <a:pPr algn="ctr"/>
            <a:r>
              <a:rPr lang="en-IE" sz="2800" dirty="0">
                <a:solidFill>
                  <a:schemeClr val="tx1"/>
                </a:solidFill>
              </a:rPr>
              <a:t>For twenty years he travelled the length and breadth of the island, baptising people and establishing monasteries, schools and churches as he went.</a:t>
            </a:r>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1613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1280160"/>
            <a:ext cx="7493468" cy="4601772"/>
          </a:xfrm>
        </p:spPr>
        <p:txBody>
          <a:bodyPr vert="horz" lIns="91440" tIns="45720" rIns="91440" bIns="45720" rtlCol="0">
            <a:normAutofit/>
          </a:bodyPr>
          <a:lstStyle/>
          <a:p>
            <a:pPr algn="ctr"/>
            <a:r>
              <a:rPr lang="en-IE" sz="2800" dirty="0">
                <a:solidFill>
                  <a:schemeClr val="tx1"/>
                </a:solidFill>
              </a:rPr>
              <a:t>By the time he died, on 17 March 461 (or 493, depending on which date you started your calculation), he left behind an organised church, the see of Armagh, and an island of Christians. This date – 17</a:t>
            </a:r>
            <a:r>
              <a:rPr lang="en-IE" sz="2800" baseline="30000" dirty="0">
                <a:solidFill>
                  <a:schemeClr val="tx1"/>
                </a:solidFill>
              </a:rPr>
              <a:t>th</a:t>
            </a:r>
            <a:r>
              <a:rPr lang="en-IE" sz="2800" dirty="0">
                <a:solidFill>
                  <a:schemeClr val="tx1"/>
                </a:solidFill>
              </a:rPr>
              <a:t> March – has been commemorated as St Patrick's Day ever since.</a:t>
            </a:r>
          </a:p>
          <a:p>
            <a:pPr algn="ctr"/>
            <a:endParaRPr lang="en-IE" sz="2800" dirty="0">
              <a:solidFill>
                <a:schemeClr val="tx1"/>
              </a:solidFill>
            </a:endParaRPr>
          </a:p>
          <a:p>
            <a:pPr algn="ctr"/>
            <a:r>
              <a:rPr lang="en-IE" sz="2800" dirty="0">
                <a:solidFill>
                  <a:schemeClr val="tx1"/>
                </a:solidFill>
              </a:rPr>
              <a:t>He was buried either in Downpatrick, Co Down, or in Armagh.</a:t>
            </a:r>
          </a:p>
          <a:p>
            <a:r>
              <a:rPr lang="en-US" dirty="0"/>
              <a:t> </a:t>
            </a:r>
            <a:endParaRPr lang="en-IE" dirty="0"/>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7" name="Picture 2" descr="ᐈ Shamrock stock pictures, Royalty Free shamrock photos | download on  Depositphotos®">
            <a:extLst>
              <a:ext uri="{FF2B5EF4-FFF2-40B4-BE49-F238E27FC236}">
                <a16:creationId xmlns:a16="http://schemas.microsoft.com/office/drawing/2014/main" id="{BF70A272-84BE-4591-9D5D-13368EF105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1332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1280160"/>
            <a:ext cx="7493468" cy="4601772"/>
          </a:xfrm>
        </p:spPr>
        <p:txBody>
          <a:bodyPr vert="horz" lIns="91440" tIns="45720" rIns="91440" bIns="45720" rtlCol="0">
            <a:normAutofit/>
          </a:bodyPr>
          <a:lstStyle/>
          <a:p>
            <a:r>
              <a:rPr lang="en-US" dirty="0"/>
              <a:t>The Shamrock</a:t>
            </a:r>
          </a:p>
          <a:p>
            <a:pPr algn="ctr"/>
            <a:r>
              <a:rPr lang="en-US" sz="3200" dirty="0">
                <a:solidFill>
                  <a:schemeClr val="tx1"/>
                </a:solidFill>
                <a:latin typeface="Calibri" panose="020F0502020204030204" pitchFamily="34" charset="0"/>
                <a:cs typeface="Calibri" panose="020F0502020204030204" pitchFamily="34" charset="0"/>
              </a:rPr>
              <a:t>Attempting to explain the concept of the Trinity – three persons in one God – St. Patrick used the shamrock to symbolize the Trinity </a:t>
            </a:r>
            <a:endParaRPr lang="en-IE" sz="3200" dirty="0">
              <a:solidFill>
                <a:schemeClr val="tx1"/>
              </a:solidFill>
              <a:latin typeface="Calibri" panose="020F0502020204030204" pitchFamily="34" charset="0"/>
              <a:cs typeface="Calibri" panose="020F0502020204030204" pitchFamily="34" charset="0"/>
            </a:endParaRPr>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7" name="Picture 2" descr="ᐈ Shamrock stock pictures, Royalty Free shamrock photos | download on  Depositphotos®">
            <a:extLst>
              <a:ext uri="{FF2B5EF4-FFF2-40B4-BE49-F238E27FC236}">
                <a16:creationId xmlns:a16="http://schemas.microsoft.com/office/drawing/2014/main" id="{BF70A272-84BE-4591-9D5D-13368EF105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7364" y="3706124"/>
            <a:ext cx="4386469" cy="2363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13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568498" y="1463292"/>
            <a:ext cx="7493468" cy="5259080"/>
          </a:xfrm>
        </p:spPr>
        <p:txBody>
          <a:bodyPr vert="horz" lIns="91440" tIns="45720" rIns="91440" bIns="45720" rtlCol="0">
            <a:normAutofit fontScale="92500" lnSpcReduction="10000"/>
          </a:bodyPr>
          <a:lstStyle/>
          <a:p>
            <a:pPr algn="ctr"/>
            <a:r>
              <a:rPr lang="en-IE" sz="3200" b="1" dirty="0">
                <a:solidFill>
                  <a:schemeClr val="tx1"/>
                </a:solidFill>
                <a:latin typeface="Calibri" panose="020F0502020204030204" pitchFamily="34" charset="0"/>
                <a:cs typeface="Calibri" panose="020F0502020204030204" pitchFamily="34" charset="0"/>
              </a:rPr>
              <a:t>Some Myths</a:t>
            </a:r>
          </a:p>
          <a:p>
            <a:pPr algn="ctr"/>
            <a:r>
              <a:rPr lang="en-IE" sz="3200" b="1" dirty="0">
                <a:solidFill>
                  <a:schemeClr val="tx1"/>
                </a:solidFill>
                <a:latin typeface="Calibri" panose="020F0502020204030204" pitchFamily="34" charset="0"/>
                <a:cs typeface="Calibri" panose="020F0502020204030204" pitchFamily="34" charset="0"/>
              </a:rPr>
              <a:t>Did St Patrick drive the snakes out of Ireland?</a:t>
            </a:r>
          </a:p>
          <a:p>
            <a:pPr algn="ctr"/>
            <a:endParaRPr lang="en-IE" sz="3200" dirty="0">
              <a:solidFill>
                <a:schemeClr val="tx1"/>
              </a:solidFill>
              <a:latin typeface="Calibri" panose="020F0502020204030204" pitchFamily="34" charset="0"/>
              <a:cs typeface="Calibri" panose="020F0502020204030204" pitchFamily="34" charset="0"/>
            </a:endParaRPr>
          </a:p>
          <a:p>
            <a:pPr algn="ctr"/>
            <a:r>
              <a:rPr lang="en-IE" sz="3200" dirty="0">
                <a:solidFill>
                  <a:schemeClr val="tx1"/>
                </a:solidFill>
                <a:latin typeface="Calibri" panose="020F0502020204030204" pitchFamily="34" charset="0"/>
                <a:cs typeface="Calibri" panose="020F0502020204030204" pitchFamily="34" charset="0"/>
              </a:rPr>
              <a:t>Probably not!</a:t>
            </a:r>
          </a:p>
          <a:p>
            <a:pPr algn="ctr"/>
            <a:r>
              <a:rPr lang="en-IE" sz="3200" dirty="0">
                <a:solidFill>
                  <a:schemeClr val="tx1"/>
                </a:solidFill>
                <a:latin typeface="Calibri" panose="020F0502020204030204" pitchFamily="34" charset="0"/>
                <a:cs typeface="Calibri" panose="020F0502020204030204" pitchFamily="34" charset="0"/>
              </a:rPr>
              <a:t>No, he didn't, because it's unlikely there ever were any snakes in Ireland.</a:t>
            </a:r>
          </a:p>
          <a:p>
            <a:pPr algn="ctr"/>
            <a:r>
              <a:rPr lang="en-IE" sz="3200" dirty="0">
                <a:solidFill>
                  <a:schemeClr val="tx1"/>
                </a:solidFill>
                <a:latin typeface="Calibri" panose="020F0502020204030204" pitchFamily="34" charset="0"/>
                <a:cs typeface="Calibri" panose="020F0502020204030204" pitchFamily="34" charset="0"/>
              </a:rPr>
              <a:t>The snake may be a reference to serpent, a symbol of evil, and the driving out a reference to Patrick's mission to rid Ireland of pagan influence.</a:t>
            </a:r>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ᐈ Cartoon snakes stock images, Royalty Free snake cartoon drawings |  download on Depositphotos®">
            <a:extLst>
              <a:ext uri="{FF2B5EF4-FFF2-40B4-BE49-F238E27FC236}">
                <a16:creationId xmlns:a16="http://schemas.microsoft.com/office/drawing/2014/main" id="{103282A6-AC51-4F1C-9FE8-D4C1B16824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68498" y="-15716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0825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1181686"/>
            <a:ext cx="7493468" cy="4700246"/>
          </a:xfrm>
        </p:spPr>
        <p:txBody>
          <a:bodyPr vert="horz" lIns="91440" tIns="45720" rIns="91440" bIns="45720" rtlCol="0">
            <a:normAutofit fontScale="85000" lnSpcReduction="10000"/>
          </a:bodyPr>
          <a:lstStyle/>
          <a:p>
            <a:pPr algn="ctr"/>
            <a:endParaRPr lang="en-US" sz="2800" b="1" dirty="0">
              <a:solidFill>
                <a:schemeClr val="tx1"/>
              </a:solidFill>
              <a:latin typeface="Tempus Sans ITC" panose="04020404030D07020202" pitchFamily="82" charset="0"/>
            </a:endParaRPr>
          </a:p>
          <a:p>
            <a:pPr algn="ctr"/>
            <a:r>
              <a:rPr lang="en-IE" sz="3200" b="1" dirty="0">
                <a:solidFill>
                  <a:schemeClr val="tx1"/>
                </a:solidFill>
                <a:latin typeface="Calibri" panose="020F0502020204030204" pitchFamily="34" charset="0"/>
                <a:cs typeface="Calibri" panose="020F0502020204030204" pitchFamily="34" charset="0"/>
              </a:rPr>
              <a:t>Some Myths</a:t>
            </a:r>
          </a:p>
          <a:p>
            <a:pPr algn="l"/>
            <a:r>
              <a:rPr lang="en-IE" sz="3200" b="1" i="0" dirty="0">
                <a:solidFill>
                  <a:schemeClr val="tx1"/>
                </a:solidFill>
                <a:effectLst/>
                <a:latin typeface="Calibri" panose="020F0502020204030204" pitchFamily="34" charset="0"/>
                <a:cs typeface="Calibri" panose="020F0502020204030204" pitchFamily="34" charset="0"/>
              </a:rPr>
              <a:t>Did St Patrick bring Christianity to Ireland?</a:t>
            </a:r>
          </a:p>
          <a:p>
            <a:pPr algn="l"/>
            <a:r>
              <a:rPr lang="en-IE" sz="3200" b="0" i="0" dirty="0">
                <a:solidFill>
                  <a:schemeClr val="tx1"/>
                </a:solidFill>
                <a:effectLst/>
                <a:latin typeface="Calibri" panose="020F0502020204030204" pitchFamily="34" charset="0"/>
                <a:cs typeface="Calibri" panose="020F0502020204030204" pitchFamily="34" charset="0"/>
              </a:rPr>
              <a:t>Probably not. There's good evidence that there were believers in Ireland before Patrick arrived.</a:t>
            </a:r>
          </a:p>
          <a:p>
            <a:pPr algn="l"/>
            <a:r>
              <a:rPr lang="en-IE" sz="3200" b="0" i="0" dirty="0">
                <a:solidFill>
                  <a:schemeClr val="tx1"/>
                </a:solidFill>
                <a:effectLst/>
                <a:latin typeface="Calibri" panose="020F0502020204030204" pitchFamily="34" charset="0"/>
                <a:cs typeface="Calibri" panose="020F0502020204030204" pitchFamily="34" charset="0"/>
              </a:rPr>
              <a:t>Pope Celestine had sent </a:t>
            </a:r>
            <a:r>
              <a:rPr lang="en-IE" sz="3200" b="0" i="0" dirty="0" err="1">
                <a:solidFill>
                  <a:schemeClr val="tx1"/>
                </a:solidFill>
                <a:effectLst/>
                <a:latin typeface="Calibri" panose="020F0502020204030204" pitchFamily="34" charset="0"/>
                <a:cs typeface="Calibri" panose="020F0502020204030204" pitchFamily="34" charset="0"/>
              </a:rPr>
              <a:t>Palladius</a:t>
            </a:r>
            <a:r>
              <a:rPr lang="en-IE" sz="3200" b="0" i="0" dirty="0">
                <a:solidFill>
                  <a:schemeClr val="tx1"/>
                </a:solidFill>
                <a:effectLst/>
                <a:latin typeface="Calibri" panose="020F0502020204030204" pitchFamily="34" charset="0"/>
                <a:cs typeface="Calibri" panose="020F0502020204030204" pitchFamily="34" charset="0"/>
              </a:rPr>
              <a:t> to that part of the world years before.</a:t>
            </a:r>
          </a:p>
          <a:p>
            <a:pPr algn="l"/>
            <a:r>
              <a:rPr lang="en-IE" sz="3200" b="0" i="0" dirty="0">
                <a:solidFill>
                  <a:schemeClr val="tx1"/>
                </a:solidFill>
                <a:effectLst/>
                <a:latin typeface="Calibri" panose="020F0502020204030204" pitchFamily="34" charset="0"/>
                <a:cs typeface="Calibri" panose="020F0502020204030204" pitchFamily="34" charset="0"/>
              </a:rPr>
              <a:t>Anyway, it would be unlikely that a country with such strong trading links with the Roman Empire would have remained untouched by Christianity.</a:t>
            </a:r>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691002" y="835391"/>
            <a:ext cx="1426493" cy="1498209"/>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3569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1060174"/>
            <a:ext cx="7493468" cy="4821758"/>
          </a:xfrm>
        </p:spPr>
        <p:txBody>
          <a:bodyPr vert="horz" lIns="91440" tIns="45720" rIns="91440" bIns="45720" rtlCol="0">
            <a:normAutofit lnSpcReduction="10000"/>
          </a:bodyPr>
          <a:lstStyle/>
          <a:p>
            <a:pPr algn="l"/>
            <a:r>
              <a:rPr lang="en-IE" sz="2000" b="1" i="0" dirty="0">
                <a:solidFill>
                  <a:schemeClr val="tx1"/>
                </a:solidFill>
                <a:effectLst/>
                <a:latin typeface="Verdana" panose="020B0604030504040204" pitchFamily="34" charset="0"/>
              </a:rPr>
              <a:t>Patrick's writings</a:t>
            </a:r>
          </a:p>
          <a:p>
            <a:pPr algn="l"/>
            <a:endParaRPr lang="en-IE" sz="2000" b="0" i="0" dirty="0">
              <a:solidFill>
                <a:schemeClr val="tx1"/>
              </a:solidFill>
              <a:effectLst/>
              <a:latin typeface="Verdana" panose="020B0604030504040204" pitchFamily="34" charset="0"/>
            </a:endParaRPr>
          </a:p>
          <a:p>
            <a:pPr algn="l"/>
            <a:r>
              <a:rPr lang="en-IE" sz="2000" b="0" i="0" dirty="0">
                <a:solidFill>
                  <a:schemeClr val="tx1"/>
                </a:solidFill>
                <a:effectLst/>
                <a:latin typeface="Verdana" panose="020B0604030504040204" pitchFamily="34" charset="0"/>
              </a:rPr>
              <a:t>In Ireland, probably towards the end of his life, Bishop Patrick wrote about his life and work in the </a:t>
            </a:r>
            <a:r>
              <a:rPr lang="en-IE" sz="2000" b="0" i="1" dirty="0" err="1">
                <a:solidFill>
                  <a:schemeClr val="tx1"/>
                </a:solidFill>
                <a:effectLst/>
                <a:latin typeface="Verdana" panose="020B0604030504040204" pitchFamily="34" charset="0"/>
              </a:rPr>
              <a:t>Confessio</a:t>
            </a:r>
            <a:r>
              <a:rPr lang="en-IE" sz="2000" b="0" i="0" dirty="0">
                <a:solidFill>
                  <a:schemeClr val="tx1"/>
                </a:solidFill>
                <a:effectLst/>
                <a:latin typeface="Verdana" panose="020B0604030504040204" pitchFamily="34" charset="0"/>
              </a:rPr>
              <a:t>.</a:t>
            </a:r>
          </a:p>
          <a:p>
            <a:pPr algn="l"/>
            <a:endParaRPr lang="en-US" sz="2000" i="1" dirty="0">
              <a:solidFill>
                <a:schemeClr val="tx1"/>
              </a:solidFill>
            </a:endParaRPr>
          </a:p>
          <a:p>
            <a:pPr algn="l"/>
            <a:r>
              <a:rPr lang="en-US" sz="2000" i="1" dirty="0">
                <a:solidFill>
                  <a:schemeClr val="tx1"/>
                </a:solidFill>
              </a:rPr>
              <a:t>‘I am the sinner, Patrick. I am the most unsophisticated of people, the least of Christians and for many people I am the most </a:t>
            </a:r>
            <a:r>
              <a:rPr lang="en-US" sz="2000" i="1" dirty="0" err="1">
                <a:solidFill>
                  <a:schemeClr val="tx1"/>
                </a:solidFill>
              </a:rPr>
              <a:t>comtemptible</a:t>
            </a:r>
            <a:r>
              <a:rPr lang="en-US" sz="2000" i="1" dirty="0">
                <a:solidFill>
                  <a:schemeClr val="tx1"/>
                </a:solidFill>
              </a:rPr>
              <a:t>…</a:t>
            </a:r>
          </a:p>
          <a:p>
            <a:pPr algn="l"/>
            <a:r>
              <a:rPr lang="en-US" sz="2000" i="1" dirty="0">
                <a:solidFill>
                  <a:schemeClr val="tx1"/>
                </a:solidFill>
              </a:rPr>
              <a:t>I was taken into captivity in Ireland – at that time I was ignorant of the true God – along with many thousands of others.</a:t>
            </a:r>
          </a:p>
          <a:p>
            <a:pPr algn="l"/>
            <a:r>
              <a:rPr lang="en-US" sz="2000" i="1" dirty="0">
                <a:solidFill>
                  <a:schemeClr val="tx1"/>
                </a:solidFill>
              </a:rPr>
              <a:t>This was our punishment for departing from God, abandoning his commandments and ignoring our priests who kept on warning us about our salvation…’</a:t>
            </a: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Old Open Book Cartoon Stock Illustrations – 905 Old Open Book Cartoon Stock  Illustrations, Vectors &amp; Clipart - Dreamstime">
            <a:extLst>
              <a:ext uri="{FF2B5EF4-FFF2-40B4-BE49-F238E27FC236}">
                <a16:creationId xmlns:a16="http://schemas.microsoft.com/office/drawing/2014/main" id="{D9E81513-25B1-4721-BE09-56CE43F4E80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7268" y="378191"/>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340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609600"/>
            <a:ext cx="7493468" cy="5272332"/>
          </a:xfrm>
        </p:spPr>
        <p:txBody>
          <a:bodyPr vert="horz" lIns="91440" tIns="45720" rIns="91440" bIns="45720" rtlCol="0">
            <a:normAutofit fontScale="92500" lnSpcReduction="20000"/>
          </a:bodyPr>
          <a:lstStyle/>
          <a:p>
            <a:pPr algn="ctr"/>
            <a:r>
              <a:rPr lang="en-IE" sz="2400" b="1" i="0" dirty="0">
                <a:solidFill>
                  <a:srgbClr val="000000"/>
                </a:solidFill>
                <a:effectLst/>
                <a:highlight>
                  <a:srgbClr val="FFFF00"/>
                </a:highlight>
                <a:latin typeface="Calibri" panose="020F0502020204030204" pitchFamily="34" charset="0"/>
                <a:cs typeface="Calibri" panose="020F0502020204030204" pitchFamily="34" charset="0"/>
              </a:rPr>
              <a:t>St. Patrick's Breastplate </a:t>
            </a:r>
            <a:r>
              <a:rPr lang="en-IE" sz="2400" b="1" i="0" dirty="0">
                <a:solidFill>
                  <a:srgbClr val="000000"/>
                </a:solidFill>
                <a:effectLst/>
                <a:latin typeface="Calibri" panose="020F0502020204030204" pitchFamily="34" charset="0"/>
                <a:cs typeface="Calibri" panose="020F0502020204030204" pitchFamily="34" charset="0"/>
              </a:rPr>
              <a:t>is a popular prayer attributed to one of Ireland’s most beloved patron saints. According to tradition, St. Patrick wrote it in 433 A.D. for divine protection before successfully converting the Irish King </a:t>
            </a:r>
            <a:r>
              <a:rPr lang="en-IE" sz="2400" b="1" i="0" dirty="0" err="1">
                <a:solidFill>
                  <a:srgbClr val="000000"/>
                </a:solidFill>
                <a:effectLst/>
                <a:latin typeface="Calibri" panose="020F0502020204030204" pitchFamily="34" charset="0"/>
                <a:cs typeface="Calibri" panose="020F0502020204030204" pitchFamily="34" charset="0"/>
              </a:rPr>
              <a:t>Leoghaire</a:t>
            </a:r>
            <a:r>
              <a:rPr lang="en-IE" sz="2400" b="1" i="0" dirty="0">
                <a:solidFill>
                  <a:srgbClr val="000000"/>
                </a:solidFill>
                <a:effectLst/>
                <a:latin typeface="Calibri" panose="020F0502020204030204" pitchFamily="34" charset="0"/>
                <a:cs typeface="Calibri" panose="020F0502020204030204" pitchFamily="34" charset="0"/>
              </a:rPr>
              <a:t> and his subjects from paganism to Christianity. </a:t>
            </a:r>
          </a:p>
          <a:p>
            <a:pPr algn="ctr"/>
            <a:r>
              <a:rPr lang="en-IE" sz="2400" b="1" i="0" dirty="0">
                <a:solidFill>
                  <a:srgbClr val="000000"/>
                </a:solidFill>
                <a:effectLst/>
                <a:latin typeface="Calibri" panose="020F0502020204030204" pitchFamily="34" charset="0"/>
                <a:cs typeface="Calibri" panose="020F0502020204030204" pitchFamily="34" charset="0"/>
              </a:rPr>
              <a:t>The term breastplate refers to a piece of armour worn in battle.</a:t>
            </a:r>
          </a:p>
          <a:p>
            <a:pPr algn="ctr"/>
            <a:r>
              <a:rPr lang="en-IE" sz="2400" b="1" i="0" dirty="0">
                <a:solidFill>
                  <a:srgbClr val="000000"/>
                </a:solidFill>
                <a:effectLst/>
                <a:latin typeface="Calibri" panose="020F0502020204030204" pitchFamily="34" charset="0"/>
                <a:cs typeface="Calibri" panose="020F0502020204030204" pitchFamily="34" charset="0"/>
              </a:rPr>
              <a:t>This prayer has also been called </a:t>
            </a:r>
            <a:r>
              <a:rPr lang="en-IE" sz="2400" b="1" i="1" dirty="0">
                <a:solidFill>
                  <a:srgbClr val="000000"/>
                </a:solidFill>
                <a:effectLst/>
                <a:latin typeface="Calibri" panose="020F0502020204030204" pitchFamily="34" charset="0"/>
                <a:cs typeface="Calibri" panose="020F0502020204030204" pitchFamily="34" charset="0"/>
              </a:rPr>
              <a:t>The Cry of the Deer.</a:t>
            </a:r>
            <a:r>
              <a:rPr lang="en-IE" sz="2400" b="1" i="0" dirty="0">
                <a:solidFill>
                  <a:srgbClr val="000000"/>
                </a:solidFill>
                <a:effectLst/>
                <a:latin typeface="Calibri" panose="020F0502020204030204" pitchFamily="34" charset="0"/>
                <a:cs typeface="Calibri" panose="020F0502020204030204" pitchFamily="34" charset="0"/>
              </a:rPr>
              <a:t> </a:t>
            </a:r>
          </a:p>
          <a:p>
            <a:pPr algn="l"/>
            <a:endParaRPr lang="en-IE" sz="2400" b="1" i="0" dirty="0">
              <a:solidFill>
                <a:srgbClr val="000000"/>
              </a:solidFill>
              <a:effectLst/>
              <a:latin typeface="Calibri" panose="020F0502020204030204" pitchFamily="34" charset="0"/>
              <a:cs typeface="Calibri" panose="020F0502020204030204" pitchFamily="34" charset="0"/>
            </a:endParaRPr>
          </a:p>
          <a:p>
            <a:pPr algn="l"/>
            <a:r>
              <a:rPr lang="en-IE" sz="2400" b="1" i="1" dirty="0">
                <a:solidFill>
                  <a:srgbClr val="000000"/>
                </a:solidFill>
                <a:effectLst/>
                <a:latin typeface="Calibri" panose="020F0502020204030204" pitchFamily="34" charset="0"/>
                <a:cs typeface="Calibri" panose="020F0502020204030204" pitchFamily="34" charset="0"/>
              </a:rPr>
              <a:t>I arise today </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Through a mighty strength, the invocation of the Trinity,</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Through belief in the Threeness,</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Through confession of the Oneness</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of the Creator of creation.</a:t>
            </a:r>
            <a:br>
              <a:rPr lang="en-IE" sz="2400" b="1" i="1" dirty="0">
                <a:solidFill>
                  <a:srgbClr val="000000"/>
                </a:solidFill>
                <a:effectLst/>
                <a:latin typeface="Calibri" panose="020F0502020204030204" pitchFamily="34" charset="0"/>
                <a:cs typeface="Calibri" panose="020F0502020204030204" pitchFamily="34" charset="0"/>
              </a:rPr>
            </a:br>
            <a:endParaRPr lang="en-IE" sz="2400" b="1" i="1" dirty="0">
              <a:solidFill>
                <a:srgbClr val="000000"/>
              </a:solidFill>
              <a:effectLst/>
              <a:latin typeface="Calibri" panose="020F0502020204030204" pitchFamily="34" charset="0"/>
              <a:cs typeface="Calibri" panose="020F0502020204030204" pitchFamily="34" charset="0"/>
            </a:endParaRPr>
          </a:p>
          <a:p>
            <a:pPr algn="l"/>
            <a:br>
              <a:rPr lang="en-IE" sz="2000" b="1" i="0" dirty="0">
                <a:solidFill>
                  <a:srgbClr val="000000"/>
                </a:solidFill>
                <a:effectLst/>
                <a:latin typeface="Verdana" panose="020B0604030504040204" pitchFamily="34" charset="0"/>
              </a:rPr>
            </a:br>
            <a:endParaRPr lang="en-US" sz="2000" i="1" dirty="0">
              <a:solidFill>
                <a:schemeClr val="tx1"/>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324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609600"/>
            <a:ext cx="7493468" cy="5272332"/>
          </a:xfrm>
        </p:spPr>
        <p:txBody>
          <a:bodyPr vert="horz" lIns="91440" tIns="45720" rIns="91440" bIns="45720" rtlCol="0">
            <a:normAutofit/>
          </a:bodyPr>
          <a:lstStyle/>
          <a:p>
            <a:pPr algn="l"/>
            <a:r>
              <a:rPr lang="en-IE" sz="3200" b="1" i="1" dirty="0">
                <a:solidFill>
                  <a:srgbClr val="000000"/>
                </a:solidFill>
                <a:effectLst/>
                <a:latin typeface="Calibri" panose="020F0502020204030204" pitchFamily="34" charset="0"/>
                <a:cs typeface="Calibri" panose="020F0502020204030204" pitchFamily="34" charset="0"/>
              </a:rPr>
              <a:t>I arise today</a:t>
            </a:r>
            <a:br>
              <a:rPr lang="en-IE" sz="3200" b="1" i="1" dirty="0">
                <a:solidFill>
                  <a:srgbClr val="000000"/>
                </a:solidFill>
                <a:effectLst/>
                <a:latin typeface="Calibri" panose="020F0502020204030204" pitchFamily="34" charset="0"/>
                <a:cs typeface="Calibri" panose="020F0502020204030204" pitchFamily="34" charset="0"/>
              </a:rPr>
            </a:br>
            <a:r>
              <a:rPr lang="en-IE" sz="3200" b="1" i="1" dirty="0">
                <a:solidFill>
                  <a:srgbClr val="000000"/>
                </a:solidFill>
                <a:effectLst/>
                <a:latin typeface="Calibri" panose="020F0502020204030204" pitchFamily="34" charset="0"/>
                <a:cs typeface="Calibri" panose="020F0502020204030204" pitchFamily="34" charset="0"/>
              </a:rPr>
              <a:t>Through the strength of Christ's birth with His baptism,</a:t>
            </a:r>
            <a:br>
              <a:rPr lang="en-IE" sz="3200" b="1" i="1" dirty="0">
                <a:solidFill>
                  <a:srgbClr val="000000"/>
                </a:solidFill>
                <a:effectLst/>
                <a:latin typeface="Calibri" panose="020F0502020204030204" pitchFamily="34" charset="0"/>
                <a:cs typeface="Calibri" panose="020F0502020204030204" pitchFamily="34" charset="0"/>
              </a:rPr>
            </a:br>
            <a:r>
              <a:rPr lang="en-IE" sz="3200" b="1" i="1" dirty="0">
                <a:solidFill>
                  <a:srgbClr val="000000"/>
                </a:solidFill>
                <a:effectLst/>
                <a:latin typeface="Calibri" panose="020F0502020204030204" pitchFamily="34" charset="0"/>
                <a:cs typeface="Calibri" panose="020F0502020204030204" pitchFamily="34" charset="0"/>
              </a:rPr>
              <a:t>Through the strength of His crucifixion with His burial,</a:t>
            </a:r>
            <a:br>
              <a:rPr lang="en-IE" sz="3200" b="1" i="1" dirty="0">
                <a:solidFill>
                  <a:srgbClr val="000000"/>
                </a:solidFill>
                <a:effectLst/>
                <a:latin typeface="Calibri" panose="020F0502020204030204" pitchFamily="34" charset="0"/>
                <a:cs typeface="Calibri" panose="020F0502020204030204" pitchFamily="34" charset="0"/>
              </a:rPr>
            </a:br>
            <a:r>
              <a:rPr lang="en-IE" sz="3200" b="1" i="1" dirty="0">
                <a:solidFill>
                  <a:srgbClr val="000000"/>
                </a:solidFill>
                <a:effectLst/>
                <a:latin typeface="Calibri" panose="020F0502020204030204" pitchFamily="34" charset="0"/>
                <a:cs typeface="Calibri" panose="020F0502020204030204" pitchFamily="34" charset="0"/>
              </a:rPr>
              <a:t>Through the strength of His resurrection with His ascension,</a:t>
            </a:r>
            <a:br>
              <a:rPr lang="en-IE" sz="3200" b="1" i="1" dirty="0">
                <a:solidFill>
                  <a:srgbClr val="000000"/>
                </a:solidFill>
                <a:effectLst/>
                <a:latin typeface="Calibri" panose="020F0502020204030204" pitchFamily="34" charset="0"/>
                <a:cs typeface="Calibri" panose="020F0502020204030204" pitchFamily="34" charset="0"/>
              </a:rPr>
            </a:br>
            <a:r>
              <a:rPr lang="en-IE" sz="3200" b="1" i="1" dirty="0">
                <a:solidFill>
                  <a:srgbClr val="000000"/>
                </a:solidFill>
                <a:effectLst/>
                <a:latin typeface="Calibri" panose="020F0502020204030204" pitchFamily="34" charset="0"/>
                <a:cs typeface="Calibri" panose="020F0502020204030204" pitchFamily="34" charset="0"/>
              </a:rPr>
              <a:t>Through the strength of His descent for the judgment of doom.</a:t>
            </a:r>
            <a:br>
              <a:rPr lang="en-IE" sz="3200" b="1" i="1" dirty="0">
                <a:solidFill>
                  <a:srgbClr val="000000"/>
                </a:solidFill>
                <a:effectLst/>
                <a:latin typeface="Calibri" panose="020F0502020204030204" pitchFamily="34" charset="0"/>
                <a:cs typeface="Calibri" panose="020F0502020204030204" pitchFamily="34" charset="0"/>
              </a:rPr>
            </a:br>
            <a:endParaRPr lang="en-US" sz="3200" i="1" dirty="0">
              <a:solidFill>
                <a:schemeClr val="tx1"/>
              </a:solidFill>
              <a:latin typeface="Calibri" panose="020F0502020204030204" pitchFamily="34" charset="0"/>
              <a:cs typeface="Calibri" panose="020F0502020204030204" pitchFamily="34" charset="0"/>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2440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572639" y="457200"/>
            <a:ext cx="7493468" cy="5272332"/>
          </a:xfrm>
        </p:spPr>
        <p:txBody>
          <a:bodyPr vert="horz" lIns="91440" tIns="45720" rIns="91440" bIns="45720" rtlCol="0">
            <a:normAutofit/>
          </a:bodyPr>
          <a:lstStyle/>
          <a:p>
            <a:pPr algn="l"/>
            <a:r>
              <a:rPr lang="en-IE" sz="2800" b="1" i="1" dirty="0">
                <a:solidFill>
                  <a:srgbClr val="000000"/>
                </a:solidFill>
                <a:effectLst/>
                <a:latin typeface="Calibri" panose="020F0502020204030204" pitchFamily="34" charset="0"/>
                <a:cs typeface="Calibri" panose="020F0502020204030204" pitchFamily="34" charset="0"/>
              </a:rPr>
              <a:t>I arise today</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Through the strength of the love of cherubim,</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In the obedience of angels,</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In the service of archangels,</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In the hope of resurrection to meet with reward,</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In the prayers of patriarchs,</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In the predictions of prophets,</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In the preaching of apostles,</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In the faith of confessors,</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In the innocence of holy virgins,</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In the deeds of righteous men.</a:t>
            </a:r>
            <a:endParaRPr lang="en-US" sz="2800" i="1" dirty="0">
              <a:solidFill>
                <a:schemeClr val="tx1"/>
              </a:solidFill>
              <a:latin typeface="Calibri" panose="020F0502020204030204" pitchFamily="34" charset="0"/>
              <a:cs typeface="Calibri" panose="020F0502020204030204" pitchFamily="34" charset="0"/>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2954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609600"/>
            <a:ext cx="7493468" cy="5272332"/>
          </a:xfrm>
        </p:spPr>
        <p:txBody>
          <a:bodyPr vert="horz" lIns="91440" tIns="45720" rIns="91440" bIns="45720" rtlCol="0">
            <a:normAutofit/>
          </a:bodyPr>
          <a:lstStyle/>
          <a:p>
            <a:pPr algn="l"/>
            <a:r>
              <a:rPr lang="en-IE" sz="2800" b="1" i="1" dirty="0">
                <a:solidFill>
                  <a:srgbClr val="000000"/>
                </a:solidFill>
                <a:effectLst/>
                <a:latin typeface="Calibri" panose="020F0502020204030204" pitchFamily="34" charset="0"/>
                <a:cs typeface="Calibri" panose="020F0502020204030204" pitchFamily="34" charset="0"/>
              </a:rPr>
              <a:t>I arise today, through</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The strength of heaven,</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The light of the sun,</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The radiance of the moon,</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The </a:t>
            </a:r>
            <a:r>
              <a:rPr lang="en-IE" sz="2800" b="1" i="1" dirty="0" err="1">
                <a:solidFill>
                  <a:srgbClr val="000000"/>
                </a:solidFill>
                <a:effectLst/>
                <a:latin typeface="Calibri" panose="020F0502020204030204" pitchFamily="34" charset="0"/>
                <a:cs typeface="Calibri" panose="020F0502020204030204" pitchFamily="34" charset="0"/>
              </a:rPr>
              <a:t>splendor</a:t>
            </a:r>
            <a:r>
              <a:rPr lang="en-IE" sz="2800" b="1" i="1" dirty="0">
                <a:solidFill>
                  <a:srgbClr val="000000"/>
                </a:solidFill>
                <a:effectLst/>
                <a:latin typeface="Calibri" panose="020F0502020204030204" pitchFamily="34" charset="0"/>
                <a:cs typeface="Calibri" panose="020F0502020204030204" pitchFamily="34" charset="0"/>
              </a:rPr>
              <a:t> of fire,</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The speed of lightning,</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The swiftness of wind,</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The depth of the sea,</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The stability of the earth,</a:t>
            </a:r>
            <a:br>
              <a:rPr lang="en-IE" sz="2800" b="1" i="1" dirty="0">
                <a:solidFill>
                  <a:srgbClr val="000000"/>
                </a:solidFill>
                <a:effectLst/>
                <a:latin typeface="Calibri" panose="020F0502020204030204" pitchFamily="34" charset="0"/>
                <a:cs typeface="Calibri" panose="020F0502020204030204" pitchFamily="34" charset="0"/>
              </a:rPr>
            </a:br>
            <a:r>
              <a:rPr lang="en-IE" sz="2800" b="1" i="1" dirty="0">
                <a:solidFill>
                  <a:srgbClr val="000000"/>
                </a:solidFill>
                <a:effectLst/>
                <a:latin typeface="Calibri" panose="020F0502020204030204" pitchFamily="34" charset="0"/>
                <a:cs typeface="Calibri" panose="020F0502020204030204" pitchFamily="34" charset="0"/>
              </a:rPr>
              <a:t>The firmness of rock.</a:t>
            </a:r>
            <a:endParaRPr lang="en-US" sz="2800" i="1" dirty="0">
              <a:solidFill>
                <a:schemeClr val="tx1"/>
              </a:solidFill>
              <a:latin typeface="Calibri" panose="020F0502020204030204" pitchFamily="34" charset="0"/>
              <a:cs typeface="Calibri" panose="020F0502020204030204" pitchFamily="34" charset="0"/>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3432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2164846" y="2081033"/>
            <a:ext cx="7493468" cy="5339671"/>
          </a:xfrm>
        </p:spPr>
        <p:txBody>
          <a:bodyPr vert="horz" lIns="91440" tIns="45720" rIns="91440" bIns="45720" rtlCol="0">
            <a:normAutofit/>
          </a:bodyPr>
          <a:lstStyle/>
          <a:p>
            <a:pPr algn="ctr"/>
            <a:endParaRPr lang="en-US" sz="2800" b="1" dirty="0">
              <a:solidFill>
                <a:schemeClr val="tx1"/>
              </a:solidFill>
              <a:latin typeface="Tempus Sans ITC" panose="04020404030D07020202" pitchFamily="82" charset="0"/>
            </a:endParaRPr>
          </a:p>
          <a:p>
            <a:pPr algn="ctr"/>
            <a:r>
              <a:rPr lang="en-IE" sz="3200" dirty="0">
                <a:solidFill>
                  <a:schemeClr val="tx1"/>
                </a:solidFill>
                <a:latin typeface="Calibri" panose="020F0502020204030204" pitchFamily="34" charset="0"/>
                <a:cs typeface="Calibri" panose="020F0502020204030204" pitchFamily="34" charset="0"/>
              </a:rPr>
              <a:t>The history of St Patrick, the patron saint of Ireland who was born in the second half of the 4th century, is inevitably sketchy. Even his year of birth is uncertain, with some scholars hitting on 373 while others calculate 390.</a:t>
            </a:r>
            <a:br>
              <a:rPr lang="en-IE" sz="3200" dirty="0">
                <a:solidFill>
                  <a:schemeClr val="tx1"/>
                </a:solidFill>
                <a:latin typeface="Calibri" panose="020F0502020204030204" pitchFamily="34" charset="0"/>
                <a:cs typeface="Calibri" panose="020F0502020204030204" pitchFamily="34" charset="0"/>
              </a:rPr>
            </a:br>
            <a:endParaRPr lang="en-IE" sz="3200" b="1" dirty="0">
              <a:solidFill>
                <a:schemeClr val="tx1"/>
              </a:solidFill>
              <a:latin typeface="Calibri" panose="020F0502020204030204" pitchFamily="34" charset="0"/>
              <a:cs typeface="Calibri" panose="020F0502020204030204" pitchFamily="34" charset="0"/>
            </a:endParaRPr>
          </a:p>
          <a:p>
            <a:r>
              <a:rPr lang="en-US" dirty="0"/>
              <a:t> </a:t>
            </a:r>
            <a:endParaRPr lang="en-IE" dirty="0"/>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2050" name="Picture 2" descr="Saint of the Day - March 17 - Saint Patrick - Saint of the Day">
            <a:extLst>
              <a:ext uri="{FF2B5EF4-FFF2-40B4-BE49-F238E27FC236}">
                <a16:creationId xmlns:a16="http://schemas.microsoft.com/office/drawing/2014/main" id="{416CE69C-6532-462C-8876-57FADBDFE29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399" y="689113"/>
            <a:ext cx="1789043" cy="1948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25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609600"/>
            <a:ext cx="7493468" cy="5272332"/>
          </a:xfrm>
        </p:spPr>
        <p:txBody>
          <a:bodyPr vert="horz" lIns="91440" tIns="45720" rIns="91440" bIns="45720" rtlCol="0">
            <a:normAutofit/>
          </a:bodyPr>
          <a:lstStyle/>
          <a:p>
            <a:pPr algn="l"/>
            <a:r>
              <a:rPr lang="en-IE" sz="2400" b="1" i="1" dirty="0">
                <a:solidFill>
                  <a:srgbClr val="000000"/>
                </a:solidFill>
                <a:effectLst/>
                <a:latin typeface="Calibri" panose="020F0502020204030204" pitchFamily="34" charset="0"/>
                <a:cs typeface="Calibri" panose="020F0502020204030204" pitchFamily="34" charset="0"/>
              </a:rPr>
              <a:t>I arise today, through</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God's strength to pilot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God's might to uphold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God's wisdom to guide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God's eye to look before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God's ear to hear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God's word to speak for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God's hand to guard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God's shield to protect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God's host to save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From snares of devils,</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From temptation of vices,</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From everyone who shall wish me ill,</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afar and near</a:t>
            </a:r>
            <a:r>
              <a:rPr lang="en-IE" sz="2000" b="1" i="0" dirty="0">
                <a:solidFill>
                  <a:srgbClr val="000000"/>
                </a:solidFill>
                <a:effectLst/>
                <a:latin typeface="Verdana" panose="020B0604030504040204" pitchFamily="34" charset="0"/>
              </a:rPr>
              <a:t>.</a:t>
            </a:r>
            <a:endParaRPr lang="en-US" sz="2000" i="1" dirty="0">
              <a:solidFill>
                <a:schemeClr val="tx1"/>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5833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609600"/>
            <a:ext cx="7493468" cy="5272332"/>
          </a:xfrm>
        </p:spPr>
        <p:txBody>
          <a:bodyPr vert="horz" lIns="91440" tIns="45720" rIns="91440" bIns="45720" rtlCol="0">
            <a:noAutofit/>
          </a:bodyPr>
          <a:lstStyle/>
          <a:p>
            <a:pPr algn="l"/>
            <a:r>
              <a:rPr lang="en-IE" sz="2400" b="1" i="1" dirty="0">
                <a:solidFill>
                  <a:srgbClr val="000000"/>
                </a:solidFill>
                <a:effectLst/>
                <a:latin typeface="Calibri" panose="020F0502020204030204" pitchFamily="34" charset="0"/>
                <a:cs typeface="Calibri" panose="020F0502020204030204" pitchFamily="34" charset="0"/>
              </a:rPr>
              <a:t>I summon today</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All these powers between me and those evils,</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Against every cruel and merciless power</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that may oppose my body and soul,</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Against incantations of false prophets,</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Against black laws of pagandom,</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Against false laws of heretics,</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Against craft of idolatry,</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Against spells of witches and smiths and wizards,</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Against every knowledge that corrupts man's body and soul;</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to shield me today</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Against poison, against burning,</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Against drowning, against wounding,</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So that there may come to me an abundance of reward.</a:t>
            </a:r>
            <a:endParaRPr lang="en-US" sz="2400" i="1" dirty="0">
              <a:solidFill>
                <a:schemeClr val="tx1"/>
              </a:solidFill>
              <a:latin typeface="Calibri" panose="020F0502020204030204" pitchFamily="34" charset="0"/>
              <a:cs typeface="Calibri" panose="020F0502020204030204" pitchFamily="34" charset="0"/>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5200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609600"/>
            <a:ext cx="7493468" cy="5272332"/>
          </a:xfrm>
        </p:spPr>
        <p:txBody>
          <a:bodyPr vert="horz" lIns="91440" tIns="45720" rIns="91440" bIns="45720" rtlCol="0">
            <a:noAutofit/>
          </a:bodyPr>
          <a:lstStyle/>
          <a:p>
            <a:pPr algn="l"/>
            <a:r>
              <a:rPr lang="en-IE" sz="2400" b="1" i="1" dirty="0">
                <a:solidFill>
                  <a:srgbClr val="000000"/>
                </a:solidFill>
                <a:effectLst/>
                <a:latin typeface="Calibri" panose="020F0502020204030204" pitchFamily="34" charset="0"/>
                <a:cs typeface="Calibri" panose="020F0502020204030204" pitchFamily="34" charset="0"/>
              </a:rPr>
              <a:t>Christ with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before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behind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in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beneath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above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on my right,</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on my left,</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when I lie down,</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when I sit down,</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when I arise,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in the heart of every man who thinks of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in the mouth of everyone who speaks of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in every eye that sees me,</a:t>
            </a:r>
            <a:br>
              <a:rPr lang="en-IE" sz="2400" b="1" i="1" dirty="0">
                <a:solidFill>
                  <a:srgbClr val="000000"/>
                </a:solidFill>
                <a:effectLst/>
                <a:latin typeface="Calibri" panose="020F0502020204030204" pitchFamily="34" charset="0"/>
                <a:cs typeface="Calibri" panose="020F0502020204030204" pitchFamily="34" charset="0"/>
              </a:rPr>
            </a:br>
            <a:r>
              <a:rPr lang="en-IE" sz="2400" b="1" i="1" dirty="0">
                <a:solidFill>
                  <a:srgbClr val="000000"/>
                </a:solidFill>
                <a:effectLst/>
                <a:latin typeface="Calibri" panose="020F0502020204030204" pitchFamily="34" charset="0"/>
                <a:cs typeface="Calibri" panose="020F0502020204030204" pitchFamily="34" charset="0"/>
              </a:rPr>
              <a:t>Christ in every ear that hears me.</a:t>
            </a:r>
            <a:endParaRPr lang="en-US" sz="2400" i="1" dirty="0">
              <a:solidFill>
                <a:schemeClr val="tx1"/>
              </a:solidFill>
              <a:latin typeface="Calibri" panose="020F0502020204030204" pitchFamily="34" charset="0"/>
              <a:cs typeface="Calibri" panose="020F0502020204030204" pitchFamily="34" charset="0"/>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5515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609600"/>
            <a:ext cx="7493468" cy="5272332"/>
          </a:xfrm>
        </p:spPr>
        <p:txBody>
          <a:bodyPr vert="horz" lIns="91440" tIns="45720" rIns="91440" bIns="45720" rtlCol="0">
            <a:normAutofit/>
          </a:bodyPr>
          <a:lstStyle/>
          <a:p>
            <a:pPr algn="l"/>
            <a:r>
              <a:rPr lang="en-IE" sz="3600" b="1" i="1" dirty="0">
                <a:solidFill>
                  <a:srgbClr val="000000"/>
                </a:solidFill>
                <a:effectLst/>
                <a:latin typeface="Calibri" panose="020F0502020204030204" pitchFamily="34" charset="0"/>
                <a:cs typeface="Calibri" panose="020F0502020204030204" pitchFamily="34" charset="0"/>
              </a:rPr>
              <a:t>I arise today</a:t>
            </a:r>
            <a:br>
              <a:rPr lang="en-IE" sz="3600" b="1" i="1" dirty="0">
                <a:solidFill>
                  <a:srgbClr val="000000"/>
                </a:solidFill>
                <a:effectLst/>
                <a:latin typeface="Calibri" panose="020F0502020204030204" pitchFamily="34" charset="0"/>
                <a:cs typeface="Calibri" panose="020F0502020204030204" pitchFamily="34" charset="0"/>
              </a:rPr>
            </a:br>
            <a:r>
              <a:rPr lang="en-IE" sz="3600" b="1" i="1" dirty="0">
                <a:solidFill>
                  <a:srgbClr val="000000"/>
                </a:solidFill>
                <a:effectLst/>
                <a:latin typeface="Calibri" panose="020F0502020204030204" pitchFamily="34" charset="0"/>
                <a:cs typeface="Calibri" panose="020F0502020204030204" pitchFamily="34" charset="0"/>
              </a:rPr>
              <a:t>Through a mighty strength, the invocation of the Trinity,</a:t>
            </a:r>
            <a:br>
              <a:rPr lang="en-IE" sz="3600" b="1" i="1" dirty="0">
                <a:solidFill>
                  <a:srgbClr val="000000"/>
                </a:solidFill>
                <a:effectLst/>
                <a:latin typeface="Calibri" panose="020F0502020204030204" pitchFamily="34" charset="0"/>
                <a:cs typeface="Calibri" panose="020F0502020204030204" pitchFamily="34" charset="0"/>
              </a:rPr>
            </a:br>
            <a:r>
              <a:rPr lang="en-IE" sz="3600" b="1" i="1" dirty="0">
                <a:solidFill>
                  <a:srgbClr val="000000"/>
                </a:solidFill>
                <a:effectLst/>
                <a:latin typeface="Calibri" panose="020F0502020204030204" pitchFamily="34" charset="0"/>
                <a:cs typeface="Calibri" panose="020F0502020204030204" pitchFamily="34" charset="0"/>
              </a:rPr>
              <a:t>Through belief in the Threeness,</a:t>
            </a:r>
            <a:br>
              <a:rPr lang="en-IE" sz="3600" b="1" i="1" dirty="0">
                <a:solidFill>
                  <a:srgbClr val="000000"/>
                </a:solidFill>
                <a:effectLst/>
                <a:latin typeface="Calibri" panose="020F0502020204030204" pitchFamily="34" charset="0"/>
                <a:cs typeface="Calibri" panose="020F0502020204030204" pitchFamily="34" charset="0"/>
              </a:rPr>
            </a:br>
            <a:r>
              <a:rPr lang="en-IE" sz="3600" b="1" i="1" dirty="0">
                <a:solidFill>
                  <a:srgbClr val="000000"/>
                </a:solidFill>
                <a:effectLst/>
                <a:latin typeface="Calibri" panose="020F0502020204030204" pitchFamily="34" charset="0"/>
                <a:cs typeface="Calibri" panose="020F0502020204030204" pitchFamily="34" charset="0"/>
              </a:rPr>
              <a:t>Through confession of the Oneness</a:t>
            </a:r>
            <a:br>
              <a:rPr lang="en-IE" sz="3600" b="1" i="1" dirty="0">
                <a:solidFill>
                  <a:srgbClr val="000000"/>
                </a:solidFill>
                <a:effectLst/>
                <a:latin typeface="Calibri" panose="020F0502020204030204" pitchFamily="34" charset="0"/>
                <a:cs typeface="Calibri" panose="020F0502020204030204" pitchFamily="34" charset="0"/>
              </a:rPr>
            </a:br>
            <a:r>
              <a:rPr lang="en-IE" sz="3600" b="1" i="1" dirty="0">
                <a:solidFill>
                  <a:srgbClr val="000000"/>
                </a:solidFill>
                <a:effectLst/>
                <a:latin typeface="Calibri" panose="020F0502020204030204" pitchFamily="34" charset="0"/>
                <a:cs typeface="Calibri" panose="020F0502020204030204" pitchFamily="34" charset="0"/>
              </a:rPr>
              <a:t>of the Creator of creation.</a:t>
            </a:r>
            <a:endParaRPr lang="en-US" sz="3600" i="1" dirty="0">
              <a:solidFill>
                <a:schemeClr val="tx1"/>
              </a:solidFill>
              <a:latin typeface="Calibri" panose="020F0502020204030204" pitchFamily="34" charset="0"/>
              <a:cs typeface="Calibri" panose="020F0502020204030204" pitchFamily="34" charset="0"/>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4098" name="Picture 2" descr="ᐈ Shamrock stock pictures, Royalty Free shamrock photos | download on  Depositphotos®">
            <a:extLst>
              <a:ext uri="{FF2B5EF4-FFF2-40B4-BE49-F238E27FC236}">
                <a16:creationId xmlns:a16="http://schemas.microsoft.com/office/drawing/2014/main" id="{09550C73-3389-4D4E-92DF-096C79540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2833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2130227" y="590141"/>
            <a:ext cx="5764207" cy="4678105"/>
          </a:xfrm>
        </p:spPr>
        <p:txBody>
          <a:bodyPr vert="horz" lIns="91440" tIns="45720" rIns="91440" bIns="45720" rtlCol="0">
            <a:normAutofit/>
          </a:bodyPr>
          <a:lstStyle/>
          <a:p>
            <a:r>
              <a:rPr lang="en-US" dirty="0"/>
              <a:t> </a:t>
            </a:r>
            <a:endParaRPr lang="en-IE" dirty="0"/>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3074" name="Picture 2">
            <a:extLst>
              <a:ext uri="{FF2B5EF4-FFF2-40B4-BE49-F238E27FC236}">
                <a16:creationId xmlns:a16="http://schemas.microsoft.com/office/drawing/2014/main" id="{2914A9FD-FD9B-499D-87AD-3D32BE2B42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626715"/>
            <a:ext cx="8496886" cy="5641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621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1448972"/>
            <a:ext cx="7493468" cy="4432960"/>
          </a:xfrm>
        </p:spPr>
        <p:txBody>
          <a:bodyPr vert="horz" lIns="91440" tIns="45720" rIns="91440" bIns="45720" rtlCol="0">
            <a:normAutofit fontScale="77500" lnSpcReduction="20000"/>
          </a:bodyPr>
          <a:lstStyle/>
          <a:p>
            <a:pPr algn="ctr"/>
            <a:r>
              <a:rPr lang="en-IE" sz="2800" dirty="0">
                <a:solidFill>
                  <a:schemeClr val="tx1"/>
                </a:solidFill>
                <a:latin typeface="Calibri" panose="020F0502020204030204" pitchFamily="34" charset="0"/>
                <a:cs typeface="Calibri" panose="020F0502020204030204" pitchFamily="34" charset="0"/>
              </a:rPr>
              <a:t>Similarly, the place where St Patrick was born cannot be confirmed.</a:t>
            </a:r>
          </a:p>
          <a:p>
            <a:pPr algn="ctr"/>
            <a:endParaRPr lang="en-IE" sz="2800" dirty="0">
              <a:solidFill>
                <a:schemeClr val="tx1"/>
              </a:solidFill>
              <a:latin typeface="Calibri" panose="020F0502020204030204" pitchFamily="34" charset="0"/>
              <a:cs typeface="Calibri" panose="020F0502020204030204" pitchFamily="34" charset="0"/>
            </a:endParaRPr>
          </a:p>
          <a:p>
            <a:pPr algn="ctr"/>
            <a:r>
              <a:rPr lang="en-IE" sz="2800" dirty="0">
                <a:solidFill>
                  <a:schemeClr val="tx1"/>
                </a:solidFill>
                <a:latin typeface="Calibri" panose="020F0502020204030204" pitchFamily="34" charset="0"/>
                <a:cs typeface="Calibri" panose="020F0502020204030204" pitchFamily="34" charset="0"/>
              </a:rPr>
              <a:t>It is known that he was raised near a village called </a:t>
            </a:r>
            <a:r>
              <a:rPr lang="en-IE" sz="2800" dirty="0" err="1">
                <a:solidFill>
                  <a:schemeClr val="tx1"/>
                </a:solidFill>
                <a:latin typeface="Calibri" panose="020F0502020204030204" pitchFamily="34" charset="0"/>
                <a:cs typeface="Calibri" panose="020F0502020204030204" pitchFamily="34" charset="0"/>
              </a:rPr>
              <a:t>Banna</a:t>
            </a:r>
            <a:r>
              <a:rPr lang="en-IE" sz="2800" dirty="0">
                <a:solidFill>
                  <a:schemeClr val="tx1"/>
                </a:solidFill>
                <a:latin typeface="Calibri" panose="020F0502020204030204" pitchFamily="34" charset="0"/>
                <a:cs typeface="Calibri" panose="020F0502020204030204" pitchFamily="34" charset="0"/>
              </a:rPr>
              <a:t> </a:t>
            </a:r>
            <a:r>
              <a:rPr lang="en-IE" sz="2800" dirty="0" err="1">
                <a:solidFill>
                  <a:schemeClr val="tx1"/>
                </a:solidFill>
                <a:latin typeface="Calibri" panose="020F0502020204030204" pitchFamily="34" charset="0"/>
                <a:cs typeface="Calibri" panose="020F0502020204030204" pitchFamily="34" charset="0"/>
              </a:rPr>
              <a:t>Vemta</a:t>
            </a:r>
            <a:r>
              <a:rPr lang="en-IE" sz="2800" dirty="0">
                <a:solidFill>
                  <a:schemeClr val="tx1"/>
                </a:solidFill>
                <a:latin typeface="Calibri" panose="020F0502020204030204" pitchFamily="34" charset="0"/>
                <a:cs typeface="Calibri" panose="020F0502020204030204" pitchFamily="34" charset="0"/>
              </a:rPr>
              <a:t> </a:t>
            </a:r>
            <a:r>
              <a:rPr lang="en-IE" sz="2800" dirty="0" err="1">
                <a:solidFill>
                  <a:schemeClr val="tx1"/>
                </a:solidFill>
                <a:latin typeface="Calibri" panose="020F0502020204030204" pitchFamily="34" charset="0"/>
                <a:cs typeface="Calibri" panose="020F0502020204030204" pitchFamily="34" charset="0"/>
              </a:rPr>
              <a:t>Burniae</a:t>
            </a:r>
            <a:r>
              <a:rPr lang="en-IE" sz="2800" dirty="0">
                <a:solidFill>
                  <a:schemeClr val="tx1"/>
                </a:solidFill>
                <a:latin typeface="Calibri" panose="020F0502020204030204" pitchFamily="34" charset="0"/>
                <a:cs typeface="Calibri" panose="020F0502020204030204" pitchFamily="34" charset="0"/>
              </a:rPr>
              <a:t> but its location cannot be identified. It may have been lowland Scotland but is equally likely to have been Wales, which was under Roman control at the time.</a:t>
            </a:r>
          </a:p>
          <a:p>
            <a:pPr algn="ctr"/>
            <a:endParaRPr lang="en-IE" sz="2800" dirty="0">
              <a:solidFill>
                <a:schemeClr val="tx1"/>
              </a:solidFill>
              <a:latin typeface="Calibri" panose="020F0502020204030204" pitchFamily="34" charset="0"/>
              <a:cs typeface="Calibri" panose="020F0502020204030204" pitchFamily="34" charset="0"/>
            </a:endParaRPr>
          </a:p>
          <a:p>
            <a:pPr algn="ctr"/>
            <a:r>
              <a:rPr lang="en-IE" sz="2800" dirty="0">
                <a:solidFill>
                  <a:schemeClr val="tx1"/>
                </a:solidFill>
                <a:latin typeface="Calibri" panose="020F0502020204030204" pitchFamily="34" charset="0"/>
                <a:cs typeface="Calibri" panose="020F0502020204030204" pitchFamily="34" charset="0"/>
              </a:rPr>
              <a:t>Patrick's real name was probably </a:t>
            </a:r>
            <a:r>
              <a:rPr lang="en-IE" sz="2800" dirty="0" err="1">
                <a:solidFill>
                  <a:schemeClr val="tx1"/>
                </a:solidFill>
                <a:latin typeface="Calibri" panose="020F0502020204030204" pitchFamily="34" charset="0"/>
                <a:cs typeface="Calibri" panose="020F0502020204030204" pitchFamily="34" charset="0"/>
              </a:rPr>
              <a:t>Maewyn</a:t>
            </a:r>
            <a:r>
              <a:rPr lang="en-IE" sz="2800" dirty="0">
                <a:solidFill>
                  <a:schemeClr val="tx1"/>
                </a:solidFill>
                <a:latin typeface="Calibri" panose="020F0502020204030204" pitchFamily="34" charset="0"/>
                <a:cs typeface="Calibri" panose="020F0502020204030204" pitchFamily="34" charset="0"/>
              </a:rPr>
              <a:t> </a:t>
            </a:r>
            <a:r>
              <a:rPr lang="en-IE" sz="2800" dirty="0" err="1">
                <a:solidFill>
                  <a:schemeClr val="tx1"/>
                </a:solidFill>
                <a:latin typeface="Calibri" panose="020F0502020204030204" pitchFamily="34" charset="0"/>
                <a:cs typeface="Calibri" panose="020F0502020204030204" pitchFamily="34" charset="0"/>
              </a:rPr>
              <a:t>Succat</a:t>
            </a:r>
            <a:r>
              <a:rPr lang="en-IE" sz="2800" dirty="0">
                <a:solidFill>
                  <a:schemeClr val="tx1"/>
                </a:solidFill>
                <a:latin typeface="Calibri" panose="020F0502020204030204" pitchFamily="34" charset="0"/>
                <a:cs typeface="Calibri" panose="020F0502020204030204" pitchFamily="34" charset="0"/>
              </a:rPr>
              <a:t>. His father, </a:t>
            </a:r>
            <a:r>
              <a:rPr lang="en-IE" sz="2800" dirty="0" err="1">
                <a:solidFill>
                  <a:schemeClr val="tx1"/>
                </a:solidFill>
                <a:latin typeface="Calibri" panose="020F0502020204030204" pitchFamily="34" charset="0"/>
                <a:cs typeface="Calibri" panose="020F0502020204030204" pitchFamily="34" charset="0"/>
              </a:rPr>
              <a:t>Calpornius</a:t>
            </a:r>
            <a:r>
              <a:rPr lang="en-IE" sz="2800" dirty="0">
                <a:solidFill>
                  <a:schemeClr val="tx1"/>
                </a:solidFill>
                <a:latin typeface="Calibri" panose="020F0502020204030204" pitchFamily="34" charset="0"/>
                <a:cs typeface="Calibri" panose="020F0502020204030204" pitchFamily="34" charset="0"/>
              </a:rPr>
              <a:t>, was a Roman-British army officer and a deacon.</a:t>
            </a:r>
          </a:p>
          <a:p>
            <a:pPr algn="l"/>
            <a:endParaRPr lang="en-US" sz="2800" b="1" dirty="0">
              <a:solidFill>
                <a:schemeClr val="tx1"/>
              </a:solidFill>
              <a:latin typeface="Calibri" panose="020F0502020204030204" pitchFamily="34" charset="0"/>
              <a:cs typeface="Calibri" panose="020F0502020204030204" pitchFamily="34" charset="0"/>
            </a:endParaRPr>
          </a:p>
          <a:p>
            <a:r>
              <a:rPr lang="en-US" dirty="0"/>
              <a:t> </a:t>
            </a:r>
            <a:endParaRPr lang="en-IE" dirty="0"/>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1026" name="Picture 2" descr="ᐈ Shamrock stock pictures, Royalty Free shamrock photos | download on  Depositphotos®">
            <a:extLst>
              <a:ext uri="{FF2B5EF4-FFF2-40B4-BE49-F238E27FC236}">
                <a16:creationId xmlns:a16="http://schemas.microsoft.com/office/drawing/2014/main" id="{60123848-ECFF-43EE-8D51-FCB8902AE1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3768" y="182881"/>
            <a:ext cx="1038078" cy="1057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052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1800665"/>
            <a:ext cx="7493468" cy="4081267"/>
          </a:xfrm>
        </p:spPr>
        <p:txBody>
          <a:bodyPr vert="horz" lIns="91440" tIns="45720" rIns="91440" bIns="45720" rtlCol="0">
            <a:normAutofit fontScale="85000" lnSpcReduction="20000"/>
          </a:bodyPr>
          <a:lstStyle/>
          <a:p>
            <a:pPr algn="ctr"/>
            <a:r>
              <a:rPr lang="en-IE" sz="3200" dirty="0">
                <a:solidFill>
                  <a:schemeClr val="tx1"/>
                </a:solidFill>
                <a:latin typeface="Calibri" panose="020F0502020204030204" pitchFamily="34" charset="0"/>
                <a:cs typeface="Calibri" panose="020F0502020204030204" pitchFamily="34" charset="0"/>
              </a:rPr>
              <a:t>Despite this family involvement in the church, the young Patrick was not a believer. His life was ordinary, and completely unexceptional, until the age of 16.</a:t>
            </a:r>
          </a:p>
          <a:p>
            <a:pPr algn="ctr"/>
            <a:endParaRPr lang="en-IE" sz="3200" dirty="0">
              <a:solidFill>
                <a:schemeClr val="tx1"/>
              </a:solidFill>
              <a:latin typeface="Calibri" panose="020F0502020204030204" pitchFamily="34" charset="0"/>
              <a:cs typeface="Calibri" panose="020F0502020204030204" pitchFamily="34" charset="0"/>
            </a:endParaRPr>
          </a:p>
          <a:p>
            <a:pPr algn="ctr"/>
            <a:r>
              <a:rPr lang="en-IE" sz="3200" dirty="0">
                <a:solidFill>
                  <a:schemeClr val="tx1"/>
                </a:solidFill>
                <a:latin typeface="Calibri" panose="020F0502020204030204" pitchFamily="34" charset="0"/>
                <a:cs typeface="Calibri" panose="020F0502020204030204" pitchFamily="34" charset="0"/>
              </a:rPr>
              <a:t>But dramatic events then occurred which set the history of St Patrick, and the history of Ireland, on a new course.</a:t>
            </a:r>
          </a:p>
          <a:p>
            <a:pPr algn="l"/>
            <a:endParaRPr lang="en-US" sz="3200" b="1" dirty="0">
              <a:solidFill>
                <a:schemeClr val="tx1"/>
              </a:solidFill>
              <a:latin typeface="Calibri" panose="020F0502020204030204" pitchFamily="34" charset="0"/>
              <a:cs typeface="Calibri" panose="020F0502020204030204" pitchFamily="34" charset="0"/>
            </a:endParaRPr>
          </a:p>
          <a:p>
            <a:r>
              <a:rPr lang="en-US" sz="3200" dirty="0"/>
              <a:t> </a:t>
            </a:r>
            <a:endParaRPr lang="en-IE" sz="3200" dirty="0"/>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2050" name="Picture 2" descr="ᐈ Shamrock stock pictures, Royalty Free shamrock photos | download on  Depositphotos®">
            <a:extLst>
              <a:ext uri="{FF2B5EF4-FFF2-40B4-BE49-F238E27FC236}">
                <a16:creationId xmlns:a16="http://schemas.microsoft.com/office/drawing/2014/main" id="{447CB1F6-8F74-40E0-8BB4-9DC29128890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8513" y="233876"/>
            <a:ext cx="914400" cy="1032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27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1431235"/>
            <a:ext cx="7493468" cy="4450697"/>
          </a:xfrm>
        </p:spPr>
        <p:txBody>
          <a:bodyPr vert="horz" lIns="91440" tIns="45720" rIns="91440" bIns="45720" rtlCol="0">
            <a:normAutofit fontScale="92500" lnSpcReduction="20000"/>
          </a:bodyPr>
          <a:lstStyle/>
          <a:p>
            <a:endParaRPr lang="en-IE" dirty="0"/>
          </a:p>
          <a:p>
            <a:pPr algn="l"/>
            <a:endParaRPr lang="en-IE" sz="3200" b="1" dirty="0">
              <a:solidFill>
                <a:schemeClr val="tx1"/>
              </a:solidFill>
              <a:latin typeface="Calibri" panose="020F0502020204030204" pitchFamily="34" charset="0"/>
              <a:cs typeface="Calibri" panose="020F0502020204030204" pitchFamily="34" charset="0"/>
            </a:endParaRPr>
          </a:p>
          <a:p>
            <a:pPr algn="l"/>
            <a:r>
              <a:rPr lang="en-IE" sz="3200" b="1" dirty="0">
                <a:solidFill>
                  <a:schemeClr val="tx1"/>
                </a:solidFill>
                <a:latin typeface="Calibri" panose="020F0502020204030204" pitchFamily="34" charset="0"/>
                <a:cs typeface="Calibri" panose="020F0502020204030204" pitchFamily="34" charset="0"/>
              </a:rPr>
              <a:t>The kidnapped shepherd</a:t>
            </a:r>
          </a:p>
          <a:p>
            <a:pPr algn="ctr"/>
            <a:r>
              <a:rPr lang="en-IE" sz="3200" dirty="0">
                <a:solidFill>
                  <a:schemeClr val="tx1"/>
                </a:solidFill>
                <a:latin typeface="Calibri" panose="020F0502020204030204" pitchFamily="34" charset="0"/>
                <a:cs typeface="Calibri" panose="020F0502020204030204" pitchFamily="34" charset="0"/>
              </a:rPr>
              <a:t>The young lad was kidnapped, along with many others, by Irish pirates and sold into slavery in Ireland. According to his autobiographical </a:t>
            </a:r>
            <a:r>
              <a:rPr lang="en-IE" sz="3200" dirty="0" err="1">
                <a:solidFill>
                  <a:schemeClr val="tx1"/>
                </a:solidFill>
                <a:latin typeface="Calibri" panose="020F0502020204030204" pitchFamily="34" charset="0"/>
                <a:cs typeface="Calibri" panose="020F0502020204030204" pitchFamily="34" charset="0"/>
              </a:rPr>
              <a:t>Confessio</a:t>
            </a:r>
            <a:r>
              <a:rPr lang="en-IE" sz="3200" dirty="0">
                <a:solidFill>
                  <a:schemeClr val="tx1"/>
                </a:solidFill>
                <a:latin typeface="Calibri" panose="020F0502020204030204" pitchFamily="34" charset="0"/>
                <a:cs typeface="Calibri" panose="020F0502020204030204" pitchFamily="34" charset="0"/>
              </a:rPr>
              <a:t>, which survives, the next six years were spent imprisoned in the north of the island and he worked as a herdsmen of sheep and pigs on Mount </a:t>
            </a:r>
            <a:r>
              <a:rPr lang="en-IE" sz="3200" dirty="0" err="1">
                <a:solidFill>
                  <a:schemeClr val="tx1"/>
                </a:solidFill>
                <a:latin typeface="Calibri" panose="020F0502020204030204" pitchFamily="34" charset="0"/>
                <a:cs typeface="Calibri" panose="020F0502020204030204" pitchFamily="34" charset="0"/>
              </a:rPr>
              <a:t>Slemish</a:t>
            </a:r>
            <a:r>
              <a:rPr lang="en-IE" sz="3200" dirty="0">
                <a:solidFill>
                  <a:schemeClr val="tx1"/>
                </a:solidFill>
                <a:latin typeface="Calibri" panose="020F0502020204030204" pitchFamily="34" charset="0"/>
                <a:cs typeface="Calibri" panose="020F0502020204030204" pitchFamily="34" charset="0"/>
              </a:rPr>
              <a:t> in Co. Antrim.</a:t>
            </a:r>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9" name="Picture 8" descr="One in 200 people is a slave. Why? | News | The Guardian">
            <a:extLst>
              <a:ext uri="{FF2B5EF4-FFF2-40B4-BE49-F238E27FC236}">
                <a16:creationId xmlns:a16="http://schemas.microsoft.com/office/drawing/2014/main" id="{884917F0-5ED9-4ACE-A055-1A0F658BD21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0232" y="147393"/>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383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2014330"/>
            <a:ext cx="7493468" cy="3867602"/>
          </a:xfrm>
        </p:spPr>
        <p:txBody>
          <a:bodyPr vert="horz" lIns="91440" tIns="45720" rIns="91440" bIns="45720" rtlCol="0">
            <a:normAutofit fontScale="85000" lnSpcReduction="20000"/>
          </a:bodyPr>
          <a:lstStyle/>
          <a:p>
            <a:endParaRPr lang="en-IE" dirty="0"/>
          </a:p>
          <a:p>
            <a:pPr algn="l"/>
            <a:r>
              <a:rPr lang="en-IE" sz="3200" b="1" dirty="0">
                <a:solidFill>
                  <a:schemeClr val="tx1"/>
                </a:solidFill>
                <a:latin typeface="Calibri" panose="020F0502020204030204" pitchFamily="34" charset="0"/>
                <a:cs typeface="Calibri" panose="020F0502020204030204" pitchFamily="34" charset="0"/>
              </a:rPr>
              <a:t>The kidnapped shepherd</a:t>
            </a:r>
            <a:br>
              <a:rPr lang="en-IE" sz="3200" b="1" dirty="0">
                <a:solidFill>
                  <a:schemeClr val="tx1"/>
                </a:solidFill>
                <a:latin typeface="Calibri" panose="020F0502020204030204" pitchFamily="34" charset="0"/>
                <a:cs typeface="Calibri" panose="020F0502020204030204" pitchFamily="34" charset="0"/>
              </a:rPr>
            </a:br>
            <a:endParaRPr lang="en-IE" sz="3200" b="1" dirty="0">
              <a:solidFill>
                <a:schemeClr val="tx1"/>
              </a:solidFill>
              <a:latin typeface="Calibri" panose="020F0502020204030204" pitchFamily="34" charset="0"/>
              <a:cs typeface="Calibri" panose="020F0502020204030204" pitchFamily="34" charset="0"/>
            </a:endParaRPr>
          </a:p>
          <a:p>
            <a:pPr algn="ctr"/>
            <a:r>
              <a:rPr lang="en-IE" sz="3200" dirty="0">
                <a:solidFill>
                  <a:schemeClr val="tx1"/>
                </a:solidFill>
                <a:latin typeface="Calibri" panose="020F0502020204030204" pitchFamily="34" charset="0"/>
                <a:cs typeface="Calibri" panose="020F0502020204030204" pitchFamily="34" charset="0"/>
              </a:rPr>
              <a:t>During this period, he became increasingly religious. He considered his kidnapping and imprisonment as a punishment for his lack of faith and spent a lot of time in prayer.</a:t>
            </a:r>
          </a:p>
          <a:p>
            <a:pPr algn="ctr"/>
            <a:endParaRPr lang="en-IE" sz="3200" dirty="0">
              <a:solidFill>
                <a:schemeClr val="tx1"/>
              </a:solidFill>
              <a:latin typeface="Calibri" panose="020F0502020204030204" pitchFamily="34" charset="0"/>
              <a:cs typeface="Calibri" panose="020F0502020204030204" pitchFamily="34" charset="0"/>
            </a:endParaRPr>
          </a:p>
          <a:p>
            <a:pPr algn="ctr"/>
            <a:r>
              <a:rPr lang="en-IE" sz="3200" dirty="0">
                <a:solidFill>
                  <a:schemeClr val="tx1"/>
                </a:solidFill>
                <a:latin typeface="Calibri" panose="020F0502020204030204" pitchFamily="34" charset="0"/>
                <a:cs typeface="Calibri" panose="020F0502020204030204" pitchFamily="34" charset="0"/>
              </a:rPr>
              <a:t>After a vision led him to stow away on a boat bound for Britain, Patrick escaped back to his family.</a:t>
            </a:r>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6146" name="Picture 2" descr="Thursday's Religion News Roundup: Slave labor * Nuns on bus * Day of prayer">
            <a:extLst>
              <a:ext uri="{FF2B5EF4-FFF2-40B4-BE49-F238E27FC236}">
                <a16:creationId xmlns:a16="http://schemas.microsoft.com/office/drawing/2014/main" id="{43EB094B-29AF-485C-B461-9000B89106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22712" y="92765"/>
            <a:ext cx="4744278"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434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1550504"/>
            <a:ext cx="7493468" cy="4331428"/>
          </a:xfrm>
        </p:spPr>
        <p:txBody>
          <a:bodyPr vert="horz" lIns="91440" tIns="45720" rIns="91440" bIns="45720" rtlCol="0">
            <a:normAutofit/>
          </a:bodyPr>
          <a:lstStyle/>
          <a:p>
            <a:pPr algn="ctr"/>
            <a:r>
              <a:rPr lang="en-IE" sz="2400" dirty="0">
                <a:solidFill>
                  <a:schemeClr val="tx1"/>
                </a:solidFill>
              </a:rPr>
              <a:t>There he had a dream that the Irish were calling him back to Ireland to tell them about God. This inspired him to return to Ireland as a priest but not immediately. At this point he didn't feel adequately prepared for a life as a missionary. </a:t>
            </a:r>
          </a:p>
          <a:p>
            <a:pPr algn="ctr"/>
            <a:r>
              <a:rPr lang="en-IE" sz="2400" dirty="0">
                <a:solidFill>
                  <a:schemeClr val="tx1"/>
                </a:solidFill>
              </a:rPr>
              <a:t>His studies took him to France where he was trained in a monastery, possibly under St. Germain, the bishop of Auxerre, and he dedicated this period of his life to learning. It was some 12 years before he returned to Irish shores as a bishop sent with the Pope's blessing.</a:t>
            </a:r>
            <a:r>
              <a:rPr lang="en-US" sz="2400" dirty="0">
                <a:solidFill>
                  <a:schemeClr val="tx1"/>
                </a:solidFill>
              </a:rPr>
              <a:t> </a:t>
            </a:r>
            <a:endParaRPr lang="en-IE" sz="2400" dirty="0">
              <a:solidFill>
                <a:schemeClr val="tx1"/>
              </a:solidFill>
            </a:endParaRPr>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7170" name="Picture 2" descr="Why Do We Dream? A New Theory on How It Protects Our Brains | Time">
            <a:extLst>
              <a:ext uri="{FF2B5EF4-FFF2-40B4-BE49-F238E27FC236}">
                <a16:creationId xmlns:a16="http://schemas.microsoft.com/office/drawing/2014/main" id="{14591988-9C24-4C3B-8706-5B1AE933913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62" y="4102997"/>
            <a:ext cx="1743075" cy="261937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ᐈ Shamrock stock pictures, Royalty Free shamrock photos | download on  Depositphotos®">
            <a:extLst>
              <a:ext uri="{FF2B5EF4-FFF2-40B4-BE49-F238E27FC236}">
                <a16:creationId xmlns:a16="http://schemas.microsoft.com/office/drawing/2014/main" id="{3C262EF5-444F-45CA-A442-EDD8E32776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88061" y="252864"/>
            <a:ext cx="1497623"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3246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752621"/>
            <a:ext cx="7493468" cy="5620043"/>
          </a:xfrm>
        </p:spPr>
        <p:txBody>
          <a:bodyPr vert="horz" lIns="91440" tIns="45720" rIns="91440" bIns="45720" rtlCol="0">
            <a:normAutofit fontScale="92500"/>
          </a:bodyPr>
          <a:lstStyle/>
          <a:p>
            <a:pPr algn="ctr"/>
            <a:endParaRPr lang="en-US" sz="2800" b="1" dirty="0">
              <a:solidFill>
                <a:schemeClr val="tx1"/>
              </a:solidFill>
              <a:latin typeface="Tempus Sans ITC" panose="04020404030D07020202" pitchFamily="82" charset="0"/>
            </a:endParaRPr>
          </a:p>
          <a:p>
            <a:pPr algn="l"/>
            <a:r>
              <a:rPr lang="en-IE" sz="3200" b="1" dirty="0">
                <a:solidFill>
                  <a:schemeClr val="tx1"/>
                </a:solidFill>
                <a:latin typeface="Calibri" panose="020F0502020204030204" pitchFamily="34" charset="0"/>
                <a:cs typeface="Calibri" panose="020F0502020204030204" pitchFamily="34" charset="0"/>
              </a:rPr>
              <a:t>Ireland’s Apostle</a:t>
            </a:r>
            <a:br>
              <a:rPr lang="en-IE" sz="3200" b="1" dirty="0">
                <a:solidFill>
                  <a:schemeClr val="tx1"/>
                </a:solidFill>
                <a:latin typeface="Calibri" panose="020F0502020204030204" pitchFamily="34" charset="0"/>
                <a:cs typeface="Calibri" panose="020F0502020204030204" pitchFamily="34" charset="0"/>
              </a:rPr>
            </a:br>
            <a:endParaRPr lang="en-IE" sz="3200" b="1" dirty="0">
              <a:solidFill>
                <a:schemeClr val="tx1"/>
              </a:solidFill>
              <a:latin typeface="Calibri" panose="020F0502020204030204" pitchFamily="34" charset="0"/>
              <a:cs typeface="Calibri" panose="020F0502020204030204" pitchFamily="34" charset="0"/>
            </a:endParaRPr>
          </a:p>
          <a:p>
            <a:pPr algn="ctr"/>
            <a:r>
              <a:rPr lang="en-IE" sz="3200" dirty="0">
                <a:solidFill>
                  <a:schemeClr val="tx1"/>
                </a:solidFill>
                <a:latin typeface="Calibri" panose="020F0502020204030204" pitchFamily="34" charset="0"/>
                <a:cs typeface="Calibri" panose="020F0502020204030204" pitchFamily="34" charset="0"/>
              </a:rPr>
              <a:t>The next chapter of the history of St Patrick is better known than his earlier life. He landed at Strangford Loch, Co. Down. Although he is often credited with having brought Christianity to Ireland, he was not the first to have done so.</a:t>
            </a:r>
          </a:p>
          <a:p>
            <a:pPr algn="ctr"/>
            <a:r>
              <a:rPr lang="en-US" sz="3200" dirty="0">
                <a:solidFill>
                  <a:schemeClr val="tx1"/>
                </a:solidFill>
                <a:latin typeface="Calibri" panose="020F0502020204030204" pitchFamily="34" charset="0"/>
                <a:cs typeface="Calibri" panose="020F0502020204030204" pitchFamily="34" charset="0"/>
              </a:rPr>
              <a:t> </a:t>
            </a:r>
            <a:endParaRPr lang="en-IE" sz="3200" dirty="0">
              <a:solidFill>
                <a:schemeClr val="tx1"/>
              </a:solidFill>
              <a:latin typeface="Calibri" panose="020F0502020204030204" pitchFamily="34" charset="0"/>
              <a:cs typeface="Calibri" panose="020F0502020204030204" pitchFamily="34" charset="0"/>
            </a:endParaRPr>
          </a:p>
          <a:p>
            <a:pPr algn="ctr"/>
            <a:r>
              <a:rPr lang="en-IE" sz="3200" dirty="0">
                <a:solidFill>
                  <a:schemeClr val="tx1"/>
                </a:solidFill>
                <a:latin typeface="Calibri" panose="020F0502020204030204" pitchFamily="34" charset="0"/>
                <a:cs typeface="Calibri" panose="020F0502020204030204" pitchFamily="34" charset="0"/>
              </a:rPr>
              <a:t>An earlier mission had seen </a:t>
            </a:r>
            <a:r>
              <a:rPr lang="en-IE" sz="3200" dirty="0" err="1">
                <a:solidFill>
                  <a:schemeClr val="tx1"/>
                </a:solidFill>
                <a:latin typeface="Calibri" panose="020F0502020204030204" pitchFamily="34" charset="0"/>
                <a:cs typeface="Calibri" panose="020F0502020204030204" pitchFamily="34" charset="0"/>
              </a:rPr>
              <a:t>Palladius</a:t>
            </a:r>
            <a:r>
              <a:rPr lang="en-IE" sz="3200" dirty="0">
                <a:solidFill>
                  <a:schemeClr val="tx1"/>
                </a:solidFill>
                <a:latin typeface="Calibri" panose="020F0502020204030204" pitchFamily="34" charset="0"/>
                <a:cs typeface="Calibri" panose="020F0502020204030204" pitchFamily="34" charset="0"/>
              </a:rPr>
              <a:t> preach to the Irish.</a:t>
            </a:r>
            <a:endParaRPr lang="en-US" sz="3200" dirty="0">
              <a:solidFill>
                <a:schemeClr val="tx1"/>
              </a:solidFill>
              <a:latin typeface="Calibri" panose="020F0502020204030204" pitchFamily="34" charset="0"/>
              <a:cs typeface="Calibri" panose="020F0502020204030204" pitchFamily="34" charset="0"/>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5130" name="Picture 10">
            <a:extLst>
              <a:ext uri="{FF2B5EF4-FFF2-40B4-BE49-F238E27FC236}">
                <a16:creationId xmlns:a16="http://schemas.microsoft.com/office/drawing/2014/main" id="{CE7AA436-AF8F-431D-A131-C2BE90217B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71470" y="752622"/>
            <a:ext cx="2128618" cy="13537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445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103BC5A-88CE-4374-A29F-566EFA27476D}"/>
              </a:ext>
            </a:extLst>
          </p:cNvPr>
          <p:cNvSpPr>
            <a:spLocks noGrp="1"/>
          </p:cNvSpPr>
          <p:nvPr>
            <p:ph type="subTitle" idx="1"/>
          </p:nvPr>
        </p:nvSpPr>
        <p:spPr>
          <a:xfrm>
            <a:off x="1780533" y="970923"/>
            <a:ext cx="7493468" cy="4911009"/>
          </a:xfrm>
        </p:spPr>
        <p:txBody>
          <a:bodyPr vert="horz" lIns="91440" tIns="45720" rIns="91440" bIns="45720" rtlCol="0">
            <a:normAutofit/>
          </a:bodyPr>
          <a:lstStyle/>
          <a:p>
            <a:pPr algn="ctr"/>
            <a:r>
              <a:rPr lang="en-IE" b="1" dirty="0">
                <a:solidFill>
                  <a:schemeClr val="tx1"/>
                </a:solidFill>
                <a:latin typeface="Calibri" panose="020F0502020204030204" pitchFamily="34" charset="0"/>
                <a:cs typeface="Calibri" panose="020F0502020204030204" pitchFamily="34" charset="0"/>
              </a:rPr>
              <a:t>St Patrick meets King </a:t>
            </a:r>
            <a:r>
              <a:rPr lang="en-IE" b="1" dirty="0" err="1">
                <a:solidFill>
                  <a:schemeClr val="tx1"/>
                </a:solidFill>
                <a:latin typeface="Calibri" panose="020F0502020204030204" pitchFamily="34" charset="0"/>
                <a:cs typeface="Calibri" panose="020F0502020204030204" pitchFamily="34" charset="0"/>
              </a:rPr>
              <a:t>Lóegaire</a:t>
            </a:r>
            <a:r>
              <a:rPr lang="en-IE" b="1" dirty="0">
                <a:solidFill>
                  <a:schemeClr val="tx1"/>
                </a:solidFill>
                <a:latin typeface="Calibri" panose="020F0502020204030204" pitchFamily="34" charset="0"/>
                <a:cs typeface="Calibri" panose="020F0502020204030204" pitchFamily="34" charset="0"/>
              </a:rPr>
              <a:t> to ask permission to preach Christianity.</a:t>
            </a:r>
          </a:p>
          <a:p>
            <a:pPr algn="ctr"/>
            <a:endParaRPr lang="en-US" sz="2800" b="1" dirty="0">
              <a:solidFill>
                <a:schemeClr val="tx1"/>
              </a:solidFill>
              <a:latin typeface="Calibri" panose="020F0502020204030204" pitchFamily="34" charset="0"/>
              <a:cs typeface="Calibri" panose="020F0502020204030204" pitchFamily="34" charset="0"/>
            </a:endParaRPr>
          </a:p>
          <a:p>
            <a:r>
              <a:rPr lang="en-US" dirty="0"/>
              <a:t> </a:t>
            </a:r>
            <a:endParaRPr lang="en-IE" dirty="0"/>
          </a:p>
          <a:p>
            <a:pPr algn="l"/>
            <a:endParaRPr lang="en-US" dirty="0">
              <a:solidFill>
                <a:schemeClr val="tx1">
                  <a:lumMod val="75000"/>
                  <a:lumOff val="25000"/>
                </a:schemeClr>
              </a:solidFill>
            </a:endParaRPr>
          </a:p>
        </p:txBody>
      </p:sp>
      <p:pic>
        <p:nvPicPr>
          <p:cNvPr id="5" name="Picture 4" descr="Small Yellow Cross">
            <a:extLst>
              <a:ext uri="{FF2B5EF4-FFF2-40B4-BE49-F238E27FC236}">
                <a16:creationId xmlns:a16="http://schemas.microsoft.com/office/drawing/2014/main" id="{8CB159FA-2C90-41E8-8A28-3E351C8C90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40134" y="4359001"/>
            <a:ext cx="1733917" cy="2363371"/>
          </a:xfrm>
          <a:prstGeom prst="rect">
            <a:avLst/>
          </a:prstGeom>
          <a:noFill/>
          <a:ln>
            <a:noFill/>
          </a:ln>
        </p:spPr>
      </p:pic>
      <p:pic>
        <p:nvPicPr>
          <p:cNvPr id="6" name="Graphic 10" descr="Dove outline">
            <a:extLst>
              <a:ext uri="{FF2B5EF4-FFF2-40B4-BE49-F238E27FC236}">
                <a16:creationId xmlns:a16="http://schemas.microsoft.com/office/drawing/2014/main" id="{C3A0ADBD-A4CE-4EEF-812F-D4DE2307BF3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914400" cy="914400"/>
          </a:xfrm>
          <a:prstGeom prst="rect">
            <a:avLst/>
          </a:prstGeom>
        </p:spPr>
      </p:pic>
      <p:pic>
        <p:nvPicPr>
          <p:cNvPr id="1028" name="Picture 4" descr="Illustration of St Patrick with King Loaghaire">
            <a:extLst>
              <a:ext uri="{FF2B5EF4-FFF2-40B4-BE49-F238E27FC236}">
                <a16:creationId xmlns:a16="http://schemas.microsoft.com/office/drawing/2014/main" id="{42EE3642-1DEA-4B10-91C2-94AF4CF047D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72139" y="1404730"/>
            <a:ext cx="6122503" cy="491100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ᐈ Shamrock stock pictures, Royalty Free shamrock photos | download on  Depositphotos®">
            <a:extLst>
              <a:ext uri="{FF2B5EF4-FFF2-40B4-BE49-F238E27FC236}">
                <a16:creationId xmlns:a16="http://schemas.microsoft.com/office/drawing/2014/main" id="{7D6A9D8F-E1B5-475C-9B61-99C2510E844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47384" y="378191"/>
            <a:ext cx="104745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394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c31a4f7-a377-40e3-a32c-e6e1d3388a43">
      <Terms xmlns="http://schemas.microsoft.com/office/infopath/2007/PartnerControls"/>
    </lcf76f155ced4ddcb4097134ff3c332f>
    <TaxCatchAll xmlns="eb2eca4f-b2ce-46e2-8170-1e55f945194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F312B851E65B349B05F9CFD45FB7233" ma:contentTypeVersion="16" ma:contentTypeDescription="Create a new document." ma:contentTypeScope="" ma:versionID="3223ee1afdd75332c0998fa1c2b06ae9">
  <xsd:schema xmlns:xsd="http://www.w3.org/2001/XMLSchema" xmlns:xs="http://www.w3.org/2001/XMLSchema" xmlns:p="http://schemas.microsoft.com/office/2006/metadata/properties" xmlns:ns2="9c31a4f7-a377-40e3-a32c-e6e1d3388a43" xmlns:ns3="eb2eca4f-b2ce-46e2-8170-1e55f9451942" targetNamespace="http://schemas.microsoft.com/office/2006/metadata/properties" ma:root="true" ma:fieldsID="b825a086ae907f06913b07add4a930d0" ns2:_="" ns3:_="">
    <xsd:import namespace="9c31a4f7-a377-40e3-a32c-e6e1d3388a43"/>
    <xsd:import namespace="eb2eca4f-b2ce-46e2-8170-1e55f945194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31a4f7-a377-40e3-a32c-e6e1d3388a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4063f5f-5054-40b8-8bd5-93944fe7dab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b2eca4f-b2ce-46e2-8170-1e55f945194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351f649-8e40-4a7f-a2fb-f5cc4597556d}" ma:internalName="TaxCatchAll" ma:showField="CatchAllData" ma:web="eb2eca4f-b2ce-46e2-8170-1e55f94519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FD52AA-1493-40CF-BAFA-6306610F71D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7212EC1-BE72-4BFB-9B2C-7E37E4E0B476}">
  <ds:schemaRefs>
    <ds:schemaRef ds:uri="http://schemas.microsoft.com/sharepoint/v3/contenttype/forms"/>
  </ds:schemaRefs>
</ds:datastoreItem>
</file>

<file path=customXml/itemProps3.xml><?xml version="1.0" encoding="utf-8"?>
<ds:datastoreItem xmlns:ds="http://schemas.openxmlformats.org/officeDocument/2006/customXml" ds:itemID="{A1978B24-B3BE-4261-9772-73440CD32EB3}"/>
</file>

<file path=docProps/app.xml><?xml version="1.0" encoding="utf-8"?>
<Properties xmlns="http://schemas.openxmlformats.org/officeDocument/2006/extended-properties" xmlns:vt="http://schemas.openxmlformats.org/officeDocument/2006/docPropsVTypes">
  <TotalTime>1371</TotalTime>
  <Words>1545</Words>
  <Application>Microsoft Office PowerPoint</Application>
  <PresentationFormat>Widescreen</PresentationFormat>
  <Paragraphs>78</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Tempus Sans ITC</vt:lpstr>
      <vt:lpstr>Trebuchet MS</vt:lpstr>
      <vt:lpstr>Verdana</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Dermot Cowhey</dc:creator>
  <cp:lastModifiedBy>Dermot Cowhey</cp:lastModifiedBy>
  <cp:revision>3</cp:revision>
  <dcterms:created xsi:type="dcterms:W3CDTF">2020-01-28T04:44:59Z</dcterms:created>
  <dcterms:modified xsi:type="dcterms:W3CDTF">2022-03-14T19:39:01Z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0x0101007F312B851E65B349B05F9CFD45FB7233</vt:lpwstr>
  </property>
</Properties>
</file>