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96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665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882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54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658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15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41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55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62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69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6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6FE3-555B-4AD0-B7B7-501CADFFEAC6}" type="datetimeFigureOut">
              <a:rPr lang="en-IE" smtClean="0"/>
              <a:t>06/03/2013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75D0-BB80-41C9-831A-8F3895D12F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55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Word_Document10.docx"/><Relationship Id="rId7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Way of the Cross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i="1" dirty="0" smtClean="0"/>
              <a:t>Please take time and reflect upon the questions posed in this presentation.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5401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falls a third time.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Do you feel like running away from it all when it gets too much?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02885"/>
              </p:ext>
            </p:extLst>
          </p:nvPr>
        </p:nvGraphicFramePr>
        <p:xfrm>
          <a:off x="1691680" y="2564904"/>
          <a:ext cx="5718175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3" imgW="5717562" imgH="4047084" progId="Word.Document.12">
                  <p:embed/>
                </p:oleObj>
              </mc:Choice>
              <mc:Fallback>
                <p:oleObj name="Document" r:id="rId3" imgW="5717562" imgH="4047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564904"/>
                        <a:ext cx="5718175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7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is stripped of his garments.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Have you ever embarrassed anyone deliberately? Has this been done to you?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03705"/>
              </p:ext>
            </p:extLst>
          </p:nvPr>
        </p:nvGraphicFramePr>
        <p:xfrm>
          <a:off x="1711325" y="1019175"/>
          <a:ext cx="5719763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ocument" r:id="rId3" imgW="5720076" imgH="4820155" progId="Word.Document.12">
                  <p:embed/>
                </p:oleObj>
              </mc:Choice>
              <mc:Fallback>
                <p:oleObj name="Document" r:id="rId3" imgW="5720076" imgH="4820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1325" y="1019175"/>
                        <a:ext cx="5719763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63101"/>
              </p:ext>
            </p:extLst>
          </p:nvPr>
        </p:nvGraphicFramePr>
        <p:xfrm>
          <a:off x="642" y="3645024"/>
          <a:ext cx="571817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5" imgW="5717562" imgH="4177973" progId="Word.Document.12">
                  <p:embed/>
                </p:oleObj>
              </mc:Choice>
              <mc:Fallback>
                <p:oleObj name="Document" r:id="rId5" imgW="5717562" imgH="41779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" y="3645024"/>
                        <a:ext cx="5718175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69891"/>
              </p:ext>
            </p:extLst>
          </p:nvPr>
        </p:nvGraphicFramePr>
        <p:xfrm>
          <a:off x="1763688" y="3068960"/>
          <a:ext cx="5718175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7" imgW="5717562" imgH="3249494" progId="Word.Document.12">
                  <p:embed/>
                </p:oleObj>
              </mc:Choice>
              <mc:Fallback>
                <p:oleObj name="Document" r:id="rId7" imgW="5717562" imgH="3249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3068960"/>
                        <a:ext cx="5718175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9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is nailed to the Cross.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Has anyone ever bullied you online? Have you ever done this? It hurts…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96864"/>
              </p:ext>
            </p:extLst>
          </p:nvPr>
        </p:nvGraphicFramePr>
        <p:xfrm>
          <a:off x="1619672" y="2780928"/>
          <a:ext cx="6157912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3" imgW="6158562" imgH="3633145" progId="Word.Document.12">
                  <p:embed/>
                </p:oleObj>
              </mc:Choice>
              <mc:Fallback>
                <p:oleObj name="Document" r:id="rId3" imgW="6158562" imgH="3633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6157912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0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Jesus dies on the Cross.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Death is a painful part of life. Let your friends be there for you, when you lose someone.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12052"/>
              </p:ext>
            </p:extLst>
          </p:nvPr>
        </p:nvGraphicFramePr>
        <p:xfrm>
          <a:off x="1691680" y="2579688"/>
          <a:ext cx="57181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3" imgW="5717562" imgH="4285063" progId="Word.Document.12">
                  <p:embed/>
                </p:oleObj>
              </mc:Choice>
              <mc:Fallback>
                <p:oleObj name="Document" r:id="rId3" imgW="5717562" imgH="4285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579688"/>
                        <a:ext cx="5718175" cy="427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Jesus is taken down from the Cross.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Sometimes, we need to allow people to hold us up, in life. Say how you feel.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99328"/>
              </p:ext>
            </p:extLst>
          </p:nvPr>
        </p:nvGraphicFramePr>
        <p:xfrm>
          <a:off x="1691680" y="270892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70892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4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Jesus’ body is laid in the tomb.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Life is changed, not ended…</a:t>
            </a: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79648"/>
              </p:ext>
            </p:extLst>
          </p:nvPr>
        </p:nvGraphicFramePr>
        <p:xfrm>
          <a:off x="1691680" y="2492896"/>
          <a:ext cx="57181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3" imgW="5717562" imgH="4166074" progId="Word.Document.12">
                  <p:embed/>
                </p:oleObj>
              </mc:Choice>
              <mc:Fallback>
                <p:oleObj name="Document" r:id="rId3" imgW="5717562" imgH="4166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492896"/>
                        <a:ext cx="5718175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8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is condemned to death.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How often have we condemned others without even thinking?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21855"/>
              </p:ext>
            </p:extLst>
          </p:nvPr>
        </p:nvGraphicFramePr>
        <p:xfrm>
          <a:off x="1835696" y="2708920"/>
          <a:ext cx="5718175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717562" imgH="3472690" progId="Word.Document.12">
                  <p:embed/>
                </p:oleObj>
              </mc:Choice>
              <mc:Fallback>
                <p:oleObj name="Document" r:id="rId3" imgW="5717562" imgH="3472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708920"/>
                        <a:ext cx="5718175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is forced to carry the Cross.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We place burdens on others and sometimes, ourselves.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962383"/>
              </p:ext>
            </p:extLst>
          </p:nvPr>
        </p:nvGraphicFramePr>
        <p:xfrm>
          <a:off x="2123728" y="2708920"/>
          <a:ext cx="5718175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717562" imgH="3497569" progId="Word.Document.12">
                  <p:embed/>
                </p:oleObj>
              </mc:Choice>
              <mc:Fallback>
                <p:oleObj name="Document" r:id="rId3" imgW="5717562" imgH="3497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2708920"/>
                        <a:ext cx="5718175" cy="349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8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falls the first time.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At times, we allow peer pressure to influence us. Perhaps we have done this too.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39823"/>
              </p:ext>
            </p:extLst>
          </p:nvPr>
        </p:nvGraphicFramePr>
        <p:xfrm>
          <a:off x="1907704" y="2852936"/>
          <a:ext cx="5718175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717562" imgH="3863913" progId="Word.Document.12">
                  <p:embed/>
                </p:oleObj>
              </mc:Choice>
              <mc:Fallback>
                <p:oleObj name="Document" r:id="rId3" imgW="5717562" imgH="3863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852936"/>
                        <a:ext cx="5718175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sees his mother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How often do we upset our parents/guardians without realising it?</a:t>
            </a:r>
          </a:p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29807"/>
              </p:ext>
            </p:extLst>
          </p:nvPr>
        </p:nvGraphicFramePr>
        <p:xfrm>
          <a:off x="1763688" y="2636912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636912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1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Simon helps Jesus to carry the Cross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How often do we not see that our friends are in need of support?</a:t>
            </a:r>
          </a:p>
          <a:p>
            <a:pPr marL="0" indent="0">
              <a:buNone/>
            </a:pPr>
            <a:endParaRPr lang="en-I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06628"/>
              </p:ext>
            </p:extLst>
          </p:nvPr>
        </p:nvGraphicFramePr>
        <p:xfrm>
          <a:off x="1835696" y="2708920"/>
          <a:ext cx="5718175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5717562" imgH="3879778" progId="Word.Document.12">
                  <p:embed/>
                </p:oleObj>
              </mc:Choice>
              <mc:Fallback>
                <p:oleObj name="Document" r:id="rId3" imgW="5717562" imgH="3879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708920"/>
                        <a:ext cx="5718175" cy="387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4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Veronica wipes the face of Jesus.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Have you ever turned away from someone who wanted to help you?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43605"/>
              </p:ext>
            </p:extLst>
          </p:nvPr>
        </p:nvGraphicFramePr>
        <p:xfrm>
          <a:off x="1907704" y="270892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70892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Jesus falls a second time.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Do you secretly know when to stop a certain behaviour, but are too scared to make a move?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0426"/>
              </p:ext>
            </p:extLst>
          </p:nvPr>
        </p:nvGraphicFramePr>
        <p:xfrm>
          <a:off x="1763688" y="2946400"/>
          <a:ext cx="57181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5717562" imgH="3911509" progId="Word.Document.12">
                  <p:embed/>
                </p:oleObj>
              </mc:Choice>
              <mc:Fallback>
                <p:oleObj name="Document" r:id="rId3" imgW="5717562" imgH="39115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946400"/>
                        <a:ext cx="5718175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8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Jesus speaks to the weeping women.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Do you find it difficult to talk things through when things go wrong?</a:t>
            </a:r>
          </a:p>
          <a:p>
            <a:pPr marL="0" indent="0">
              <a:buNone/>
            </a:pPr>
            <a:endParaRPr lang="en-IE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16067"/>
              </p:ext>
            </p:extLst>
          </p:nvPr>
        </p:nvGraphicFramePr>
        <p:xfrm>
          <a:off x="1835696" y="2924944"/>
          <a:ext cx="5718175" cy="370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3" imgW="5717562" imgH="3704178" progId="Word.Document.12">
                  <p:embed/>
                </p:oleObj>
              </mc:Choice>
              <mc:Fallback>
                <p:oleObj name="Document" r:id="rId3" imgW="5717562" imgH="3704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924944"/>
                        <a:ext cx="5718175" cy="370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4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316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The Way of the Cross</vt:lpstr>
      <vt:lpstr>Jesus is condemned to death.</vt:lpstr>
      <vt:lpstr>Jesus is forced to carry the Cross.</vt:lpstr>
      <vt:lpstr>Jesus falls the first time.</vt:lpstr>
      <vt:lpstr>Jesus sees his mother</vt:lpstr>
      <vt:lpstr>Simon helps Jesus to carry the Cross</vt:lpstr>
      <vt:lpstr>Veronica wipes the face of Jesus.</vt:lpstr>
      <vt:lpstr>Jesus falls a second time.</vt:lpstr>
      <vt:lpstr>Jesus speaks to the weeping women.</vt:lpstr>
      <vt:lpstr>Jesus falls a third time.</vt:lpstr>
      <vt:lpstr>Jesus is stripped of his garments.</vt:lpstr>
      <vt:lpstr>Jesus is nailed to the Cross.</vt:lpstr>
      <vt:lpstr>Jesus dies on the Cross. </vt:lpstr>
      <vt:lpstr>Jesus is taken down from the Cross.</vt:lpstr>
      <vt:lpstr>Jesus’ body is laid in the tomb.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 have betrayed innocent blood’</dc:title>
  <dc:creator>Grainne McCarthy</dc:creator>
  <cp:lastModifiedBy>Gary Abrahamian</cp:lastModifiedBy>
  <cp:revision>7</cp:revision>
  <dcterms:created xsi:type="dcterms:W3CDTF">2013-03-04T14:18:21Z</dcterms:created>
  <dcterms:modified xsi:type="dcterms:W3CDTF">2013-03-06T09:00:02Z</dcterms:modified>
</cp:coreProperties>
</file>