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57" r:id="rId3"/>
    <p:sldId id="272" r:id="rId4"/>
    <p:sldId id="273" r:id="rId5"/>
    <p:sldId id="258" r:id="rId6"/>
    <p:sldId id="274" r:id="rId7"/>
    <p:sldId id="276" r:id="rId8"/>
    <p:sldId id="259" r:id="rId9"/>
    <p:sldId id="275" r:id="rId10"/>
    <p:sldId id="277" r:id="rId11"/>
    <p:sldId id="260" r:id="rId12"/>
    <p:sldId id="278" r:id="rId13"/>
    <p:sldId id="279" r:id="rId14"/>
    <p:sldId id="261" r:id="rId15"/>
    <p:sldId id="280" r:id="rId16"/>
    <p:sldId id="281" r:id="rId17"/>
    <p:sldId id="262" r:id="rId18"/>
    <p:sldId id="282" r:id="rId19"/>
    <p:sldId id="283" r:id="rId20"/>
    <p:sldId id="263" r:id="rId21"/>
    <p:sldId id="284" r:id="rId22"/>
    <p:sldId id="286" r:id="rId23"/>
    <p:sldId id="264" r:id="rId24"/>
    <p:sldId id="287" r:id="rId25"/>
    <p:sldId id="288" r:id="rId26"/>
    <p:sldId id="265" r:id="rId27"/>
    <p:sldId id="289" r:id="rId28"/>
    <p:sldId id="290" r:id="rId29"/>
    <p:sldId id="266" r:id="rId30"/>
    <p:sldId id="291" r:id="rId31"/>
    <p:sldId id="292" r:id="rId32"/>
    <p:sldId id="267" r:id="rId33"/>
    <p:sldId id="293" r:id="rId34"/>
    <p:sldId id="294" r:id="rId35"/>
    <p:sldId id="268" r:id="rId36"/>
    <p:sldId id="295" r:id="rId37"/>
    <p:sldId id="296" r:id="rId38"/>
    <p:sldId id="269" r:id="rId39"/>
    <p:sldId id="297" r:id="rId40"/>
    <p:sldId id="298" r:id="rId41"/>
    <p:sldId id="270" r:id="rId42"/>
    <p:sldId id="299" r:id="rId43"/>
    <p:sldId id="300" r:id="rId44"/>
    <p:sldId id="271" r:id="rId45"/>
    <p:sldId id="301" r:id="rId46"/>
    <p:sldId id="302" r:id="rId47"/>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82" autoAdjust="0"/>
  </p:normalViewPr>
  <p:slideViewPr>
    <p:cSldViewPr>
      <p:cViewPr varScale="1">
        <p:scale>
          <a:sx n="40" d="100"/>
          <a:sy n="40" d="100"/>
        </p:scale>
        <p:origin x="859" y="2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0F711F-D723-4833-95BE-EE5CEAFC4FD3}"/>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a:extLst>
              <a:ext uri="{FF2B5EF4-FFF2-40B4-BE49-F238E27FC236}">
                <a16:creationId xmlns:a16="http://schemas.microsoft.com/office/drawing/2014/main" id="{0F6548F2-D333-4B07-8B5D-4C978306135A}"/>
              </a:ext>
            </a:extLst>
          </p:cNvPr>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smtClean="0"/>
            </a:lvl1pPr>
          </a:lstStyle>
          <a:p>
            <a:pPr>
              <a:defRPr/>
            </a:pPr>
            <a:fld id="{9A8FB85D-7C1A-4EC5-A067-51674A9E5D37}" type="datetimeFigureOut">
              <a:rPr lang="en-GB"/>
              <a:pPr>
                <a:defRPr/>
              </a:pPr>
              <a:t>03/03/2021</a:t>
            </a:fld>
            <a:endParaRPr lang="en-GB"/>
          </a:p>
        </p:txBody>
      </p:sp>
      <p:sp>
        <p:nvSpPr>
          <p:cNvPr id="4" name="Slide Image Placeholder 3">
            <a:extLst>
              <a:ext uri="{FF2B5EF4-FFF2-40B4-BE49-F238E27FC236}">
                <a16:creationId xmlns:a16="http://schemas.microsoft.com/office/drawing/2014/main" id="{7DDC1C8B-43B2-4B65-B49B-56E1E9E738FD}"/>
              </a:ext>
            </a:extLst>
          </p:cNvPr>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5797C1B6-E93B-4B70-BF98-72E709645AE7}"/>
              </a:ext>
            </a:extLst>
          </p:cNvPr>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01F226E9-02AC-4A66-A9CA-2DC7B9983561}"/>
              </a:ext>
            </a:extLst>
          </p:cNvPr>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a:extLst>
              <a:ext uri="{FF2B5EF4-FFF2-40B4-BE49-F238E27FC236}">
                <a16:creationId xmlns:a16="http://schemas.microsoft.com/office/drawing/2014/main" id="{CA9B980E-8DE3-4F61-B36E-8054A83488A3}"/>
              </a:ext>
            </a:extLst>
          </p:cNvPr>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smtClean="0"/>
            </a:lvl1pPr>
          </a:lstStyle>
          <a:p>
            <a:pPr>
              <a:defRPr/>
            </a:pPr>
            <a:fld id="{2BE619E3-E3D3-4DD9-95C7-D8A4C2E963BE}"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9046DFC-0F97-48B8-8824-4E410A71A5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0AF965CE-ED68-4A83-AA8A-8CB35A2117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p>
        </p:txBody>
      </p:sp>
      <p:sp>
        <p:nvSpPr>
          <p:cNvPr id="4100" name="Slide Number Placeholder 3">
            <a:extLst>
              <a:ext uri="{FF2B5EF4-FFF2-40B4-BE49-F238E27FC236}">
                <a16:creationId xmlns:a16="http://schemas.microsoft.com/office/drawing/2014/main" id="{C6B7A986-CA81-470C-B9F7-C4575A8F43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E60F448-77FD-4803-9B1D-975EDE181135}" type="slidenum">
              <a:rPr lang="en-GB" altLang="en-US"/>
              <a:pPr/>
              <a:t>1</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8D02EC7-887F-4D02-854E-1917327AB226}"/>
              </a:ext>
            </a:extLst>
          </p:cNvPr>
          <p:cNvSpPr>
            <a:spLocks noGrp="1"/>
          </p:cNvSpPr>
          <p:nvPr>
            <p:ph type="dt" sz="half" idx="10"/>
          </p:nvPr>
        </p:nvSpPr>
        <p:spPr/>
        <p:txBody>
          <a:bodyPr/>
          <a:lstStyle>
            <a:lvl1pPr>
              <a:defRPr/>
            </a:lvl1pPr>
          </a:lstStyle>
          <a:p>
            <a:pPr>
              <a:defRPr/>
            </a:pPr>
            <a:fld id="{197462A5-57EA-4D88-9ABA-5B398686F4C7}" type="datetimeFigureOut">
              <a:rPr lang="en-US"/>
              <a:pPr>
                <a:defRPr/>
              </a:pPr>
              <a:t>3/3/2021</a:t>
            </a:fld>
            <a:endParaRPr lang="en-US"/>
          </a:p>
        </p:txBody>
      </p:sp>
      <p:sp>
        <p:nvSpPr>
          <p:cNvPr id="5" name="Footer Placeholder 4">
            <a:extLst>
              <a:ext uri="{FF2B5EF4-FFF2-40B4-BE49-F238E27FC236}">
                <a16:creationId xmlns:a16="http://schemas.microsoft.com/office/drawing/2014/main" id="{E120BF2F-B8EA-45A5-8590-5C9CF57F20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2A81F8-F296-4B81-BB26-5EE19FA50F81}"/>
              </a:ext>
            </a:extLst>
          </p:cNvPr>
          <p:cNvSpPr>
            <a:spLocks noGrp="1"/>
          </p:cNvSpPr>
          <p:nvPr>
            <p:ph type="sldNum" sz="quarter" idx="12"/>
          </p:nvPr>
        </p:nvSpPr>
        <p:spPr/>
        <p:txBody>
          <a:bodyPr/>
          <a:lstStyle>
            <a:lvl1pPr>
              <a:defRPr/>
            </a:lvl1pPr>
          </a:lstStyle>
          <a:p>
            <a:pPr>
              <a:defRPr/>
            </a:pPr>
            <a:fld id="{80C07611-6CC5-4DE9-B41F-866335DC9B8D}" type="slidenum">
              <a:rPr lang="en-US" altLang="en-US"/>
              <a:pPr>
                <a:defRPr/>
              </a:pPr>
              <a:t>‹#›</a:t>
            </a:fld>
            <a:endParaRPr lang="en-US" altLang="en-US"/>
          </a:p>
        </p:txBody>
      </p:sp>
    </p:spTree>
    <p:extLst>
      <p:ext uri="{BB962C8B-B14F-4D97-AF65-F5344CB8AC3E}">
        <p14:creationId xmlns:p14="http://schemas.microsoft.com/office/powerpoint/2010/main" val="488318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66D753-C7B2-48B0-9464-B7743105D20B}"/>
              </a:ext>
            </a:extLst>
          </p:cNvPr>
          <p:cNvSpPr>
            <a:spLocks noGrp="1"/>
          </p:cNvSpPr>
          <p:nvPr>
            <p:ph type="dt" sz="half" idx="10"/>
          </p:nvPr>
        </p:nvSpPr>
        <p:spPr/>
        <p:txBody>
          <a:bodyPr/>
          <a:lstStyle>
            <a:lvl1pPr>
              <a:defRPr/>
            </a:lvl1pPr>
          </a:lstStyle>
          <a:p>
            <a:pPr>
              <a:defRPr/>
            </a:pPr>
            <a:fld id="{B61CFE90-C5FE-436D-91C4-E174FB87C61D}" type="datetimeFigureOut">
              <a:rPr lang="en-US"/>
              <a:pPr>
                <a:defRPr/>
              </a:pPr>
              <a:t>3/3/2021</a:t>
            </a:fld>
            <a:endParaRPr lang="en-US"/>
          </a:p>
        </p:txBody>
      </p:sp>
      <p:sp>
        <p:nvSpPr>
          <p:cNvPr id="5" name="Footer Placeholder 4">
            <a:extLst>
              <a:ext uri="{FF2B5EF4-FFF2-40B4-BE49-F238E27FC236}">
                <a16:creationId xmlns:a16="http://schemas.microsoft.com/office/drawing/2014/main" id="{D168060C-94A4-420F-8C33-C81B90A829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CA147D2-2C4F-4FD7-997E-9CF75B8F85EF}"/>
              </a:ext>
            </a:extLst>
          </p:cNvPr>
          <p:cNvSpPr>
            <a:spLocks noGrp="1"/>
          </p:cNvSpPr>
          <p:nvPr>
            <p:ph type="sldNum" sz="quarter" idx="12"/>
          </p:nvPr>
        </p:nvSpPr>
        <p:spPr/>
        <p:txBody>
          <a:bodyPr/>
          <a:lstStyle>
            <a:lvl1pPr>
              <a:defRPr/>
            </a:lvl1pPr>
          </a:lstStyle>
          <a:p>
            <a:pPr>
              <a:defRPr/>
            </a:pPr>
            <a:fld id="{70FD6321-0908-407D-9426-159BA6A102AB}" type="slidenum">
              <a:rPr lang="en-US" altLang="en-US"/>
              <a:pPr>
                <a:defRPr/>
              </a:pPr>
              <a:t>‹#›</a:t>
            </a:fld>
            <a:endParaRPr lang="en-US" altLang="en-US"/>
          </a:p>
        </p:txBody>
      </p:sp>
    </p:spTree>
    <p:extLst>
      <p:ext uri="{BB962C8B-B14F-4D97-AF65-F5344CB8AC3E}">
        <p14:creationId xmlns:p14="http://schemas.microsoft.com/office/powerpoint/2010/main" val="3247807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2A5886-B17F-403E-9FF5-A6CCE97849B6}"/>
              </a:ext>
            </a:extLst>
          </p:cNvPr>
          <p:cNvSpPr>
            <a:spLocks noGrp="1"/>
          </p:cNvSpPr>
          <p:nvPr>
            <p:ph type="dt" sz="half" idx="10"/>
          </p:nvPr>
        </p:nvSpPr>
        <p:spPr/>
        <p:txBody>
          <a:bodyPr/>
          <a:lstStyle>
            <a:lvl1pPr>
              <a:defRPr/>
            </a:lvl1pPr>
          </a:lstStyle>
          <a:p>
            <a:pPr>
              <a:defRPr/>
            </a:pPr>
            <a:fld id="{944E3265-AEB8-48FD-A703-F56295D42DC5}" type="datetimeFigureOut">
              <a:rPr lang="en-US"/>
              <a:pPr>
                <a:defRPr/>
              </a:pPr>
              <a:t>3/3/2021</a:t>
            </a:fld>
            <a:endParaRPr lang="en-US"/>
          </a:p>
        </p:txBody>
      </p:sp>
      <p:sp>
        <p:nvSpPr>
          <p:cNvPr id="5" name="Footer Placeholder 4">
            <a:extLst>
              <a:ext uri="{FF2B5EF4-FFF2-40B4-BE49-F238E27FC236}">
                <a16:creationId xmlns:a16="http://schemas.microsoft.com/office/drawing/2014/main" id="{A0ED2283-9599-402A-AF06-06432043D15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E536AC1-7919-4A08-9826-FB3F424A2CA5}"/>
              </a:ext>
            </a:extLst>
          </p:cNvPr>
          <p:cNvSpPr>
            <a:spLocks noGrp="1"/>
          </p:cNvSpPr>
          <p:nvPr>
            <p:ph type="sldNum" sz="quarter" idx="12"/>
          </p:nvPr>
        </p:nvSpPr>
        <p:spPr/>
        <p:txBody>
          <a:bodyPr/>
          <a:lstStyle>
            <a:lvl1pPr>
              <a:defRPr/>
            </a:lvl1pPr>
          </a:lstStyle>
          <a:p>
            <a:pPr>
              <a:defRPr/>
            </a:pPr>
            <a:fld id="{70D72E96-B909-4CCD-A1EC-B69FF6103290}" type="slidenum">
              <a:rPr lang="en-US" altLang="en-US"/>
              <a:pPr>
                <a:defRPr/>
              </a:pPr>
              <a:t>‹#›</a:t>
            </a:fld>
            <a:endParaRPr lang="en-US" altLang="en-US"/>
          </a:p>
        </p:txBody>
      </p:sp>
    </p:spTree>
    <p:extLst>
      <p:ext uri="{BB962C8B-B14F-4D97-AF65-F5344CB8AC3E}">
        <p14:creationId xmlns:p14="http://schemas.microsoft.com/office/powerpoint/2010/main" val="3142550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F85358-41CC-4830-940D-F1FCF4A559D0}"/>
              </a:ext>
            </a:extLst>
          </p:cNvPr>
          <p:cNvSpPr>
            <a:spLocks noGrp="1"/>
          </p:cNvSpPr>
          <p:nvPr>
            <p:ph type="dt" sz="half" idx="10"/>
          </p:nvPr>
        </p:nvSpPr>
        <p:spPr/>
        <p:txBody>
          <a:bodyPr/>
          <a:lstStyle>
            <a:lvl1pPr>
              <a:defRPr/>
            </a:lvl1pPr>
          </a:lstStyle>
          <a:p>
            <a:pPr>
              <a:defRPr/>
            </a:pPr>
            <a:fld id="{6AAA2A36-ED3B-464B-A7E5-63DE8D91C5F0}" type="datetimeFigureOut">
              <a:rPr lang="en-US"/>
              <a:pPr>
                <a:defRPr/>
              </a:pPr>
              <a:t>3/3/2021</a:t>
            </a:fld>
            <a:endParaRPr lang="en-US"/>
          </a:p>
        </p:txBody>
      </p:sp>
      <p:sp>
        <p:nvSpPr>
          <p:cNvPr id="5" name="Footer Placeholder 4">
            <a:extLst>
              <a:ext uri="{FF2B5EF4-FFF2-40B4-BE49-F238E27FC236}">
                <a16:creationId xmlns:a16="http://schemas.microsoft.com/office/drawing/2014/main" id="{783A8467-328B-4B11-B110-CE8C1410C70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93EC3FF-E1D2-476B-B5C7-AEC43155B90C}"/>
              </a:ext>
            </a:extLst>
          </p:cNvPr>
          <p:cNvSpPr>
            <a:spLocks noGrp="1"/>
          </p:cNvSpPr>
          <p:nvPr>
            <p:ph type="sldNum" sz="quarter" idx="12"/>
          </p:nvPr>
        </p:nvSpPr>
        <p:spPr/>
        <p:txBody>
          <a:bodyPr/>
          <a:lstStyle>
            <a:lvl1pPr>
              <a:defRPr/>
            </a:lvl1pPr>
          </a:lstStyle>
          <a:p>
            <a:pPr>
              <a:defRPr/>
            </a:pPr>
            <a:fld id="{DB2CD673-F5DF-46EB-8F3F-E9A68F4DC5BD}" type="slidenum">
              <a:rPr lang="en-US" altLang="en-US"/>
              <a:pPr>
                <a:defRPr/>
              </a:pPr>
              <a:t>‹#›</a:t>
            </a:fld>
            <a:endParaRPr lang="en-US" altLang="en-US"/>
          </a:p>
        </p:txBody>
      </p:sp>
    </p:spTree>
    <p:extLst>
      <p:ext uri="{BB962C8B-B14F-4D97-AF65-F5344CB8AC3E}">
        <p14:creationId xmlns:p14="http://schemas.microsoft.com/office/powerpoint/2010/main" val="971344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3556EF-BC80-42C8-9C43-0C00F0C7A0D8}"/>
              </a:ext>
            </a:extLst>
          </p:cNvPr>
          <p:cNvSpPr>
            <a:spLocks noGrp="1"/>
          </p:cNvSpPr>
          <p:nvPr>
            <p:ph type="dt" sz="half" idx="10"/>
          </p:nvPr>
        </p:nvSpPr>
        <p:spPr/>
        <p:txBody>
          <a:bodyPr/>
          <a:lstStyle>
            <a:lvl1pPr>
              <a:defRPr/>
            </a:lvl1pPr>
          </a:lstStyle>
          <a:p>
            <a:pPr>
              <a:defRPr/>
            </a:pPr>
            <a:fld id="{1EFEFC9C-E4F0-4EF9-BE4E-0F3A15EB6CF0}" type="datetimeFigureOut">
              <a:rPr lang="en-US"/>
              <a:pPr>
                <a:defRPr/>
              </a:pPr>
              <a:t>3/3/2021</a:t>
            </a:fld>
            <a:endParaRPr lang="en-US"/>
          </a:p>
        </p:txBody>
      </p:sp>
      <p:sp>
        <p:nvSpPr>
          <p:cNvPr id="5" name="Footer Placeholder 4">
            <a:extLst>
              <a:ext uri="{FF2B5EF4-FFF2-40B4-BE49-F238E27FC236}">
                <a16:creationId xmlns:a16="http://schemas.microsoft.com/office/drawing/2014/main" id="{6B2FCDCD-EAEB-45A0-BA56-9FC9CC55A3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3F4B165-81BA-4C06-9E36-E3516D45DF94}"/>
              </a:ext>
            </a:extLst>
          </p:cNvPr>
          <p:cNvSpPr>
            <a:spLocks noGrp="1"/>
          </p:cNvSpPr>
          <p:nvPr>
            <p:ph type="sldNum" sz="quarter" idx="12"/>
          </p:nvPr>
        </p:nvSpPr>
        <p:spPr/>
        <p:txBody>
          <a:bodyPr/>
          <a:lstStyle>
            <a:lvl1pPr>
              <a:defRPr/>
            </a:lvl1pPr>
          </a:lstStyle>
          <a:p>
            <a:pPr>
              <a:defRPr/>
            </a:pPr>
            <a:fld id="{10261878-F0B1-4C85-8177-103DF66D7D98}" type="slidenum">
              <a:rPr lang="en-US" altLang="en-US"/>
              <a:pPr>
                <a:defRPr/>
              </a:pPr>
              <a:t>‹#›</a:t>
            </a:fld>
            <a:endParaRPr lang="en-US" altLang="en-US"/>
          </a:p>
        </p:txBody>
      </p:sp>
    </p:spTree>
    <p:extLst>
      <p:ext uri="{BB962C8B-B14F-4D97-AF65-F5344CB8AC3E}">
        <p14:creationId xmlns:p14="http://schemas.microsoft.com/office/powerpoint/2010/main" val="2666887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BE7CAB2-5528-42BA-A4AD-62DF75A8C38E}"/>
              </a:ext>
            </a:extLst>
          </p:cNvPr>
          <p:cNvSpPr>
            <a:spLocks noGrp="1"/>
          </p:cNvSpPr>
          <p:nvPr>
            <p:ph type="dt" sz="half" idx="10"/>
          </p:nvPr>
        </p:nvSpPr>
        <p:spPr/>
        <p:txBody>
          <a:bodyPr/>
          <a:lstStyle>
            <a:lvl1pPr>
              <a:defRPr/>
            </a:lvl1pPr>
          </a:lstStyle>
          <a:p>
            <a:pPr>
              <a:defRPr/>
            </a:pPr>
            <a:fld id="{0133F97C-B751-4056-AC8B-ED5C4211AC80}" type="datetimeFigureOut">
              <a:rPr lang="en-US"/>
              <a:pPr>
                <a:defRPr/>
              </a:pPr>
              <a:t>3/3/2021</a:t>
            </a:fld>
            <a:endParaRPr lang="en-US"/>
          </a:p>
        </p:txBody>
      </p:sp>
      <p:sp>
        <p:nvSpPr>
          <p:cNvPr id="6" name="Footer Placeholder 4">
            <a:extLst>
              <a:ext uri="{FF2B5EF4-FFF2-40B4-BE49-F238E27FC236}">
                <a16:creationId xmlns:a16="http://schemas.microsoft.com/office/drawing/2014/main" id="{25A8B81C-6D41-4E36-AA9C-CDAB0584EFF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C06BF04-095E-4E45-816D-F94D738E2DF2}"/>
              </a:ext>
            </a:extLst>
          </p:cNvPr>
          <p:cNvSpPr>
            <a:spLocks noGrp="1"/>
          </p:cNvSpPr>
          <p:nvPr>
            <p:ph type="sldNum" sz="quarter" idx="12"/>
          </p:nvPr>
        </p:nvSpPr>
        <p:spPr/>
        <p:txBody>
          <a:bodyPr/>
          <a:lstStyle>
            <a:lvl1pPr>
              <a:defRPr/>
            </a:lvl1pPr>
          </a:lstStyle>
          <a:p>
            <a:pPr>
              <a:defRPr/>
            </a:pPr>
            <a:fld id="{E17381E1-0A3D-4F92-BD13-FB681B875671}" type="slidenum">
              <a:rPr lang="en-US" altLang="en-US"/>
              <a:pPr>
                <a:defRPr/>
              </a:pPr>
              <a:t>‹#›</a:t>
            </a:fld>
            <a:endParaRPr lang="en-US" altLang="en-US"/>
          </a:p>
        </p:txBody>
      </p:sp>
    </p:spTree>
    <p:extLst>
      <p:ext uri="{BB962C8B-B14F-4D97-AF65-F5344CB8AC3E}">
        <p14:creationId xmlns:p14="http://schemas.microsoft.com/office/powerpoint/2010/main" val="2821128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4645F8A-0C95-4C82-9650-314771AC3FF7}"/>
              </a:ext>
            </a:extLst>
          </p:cNvPr>
          <p:cNvSpPr>
            <a:spLocks noGrp="1"/>
          </p:cNvSpPr>
          <p:nvPr>
            <p:ph type="dt" sz="half" idx="10"/>
          </p:nvPr>
        </p:nvSpPr>
        <p:spPr/>
        <p:txBody>
          <a:bodyPr/>
          <a:lstStyle>
            <a:lvl1pPr>
              <a:defRPr/>
            </a:lvl1pPr>
          </a:lstStyle>
          <a:p>
            <a:pPr>
              <a:defRPr/>
            </a:pPr>
            <a:fld id="{C62720DA-69BF-4C90-9D7E-446F957C1AAA}" type="datetimeFigureOut">
              <a:rPr lang="en-US"/>
              <a:pPr>
                <a:defRPr/>
              </a:pPr>
              <a:t>3/3/2021</a:t>
            </a:fld>
            <a:endParaRPr lang="en-US"/>
          </a:p>
        </p:txBody>
      </p:sp>
      <p:sp>
        <p:nvSpPr>
          <p:cNvPr id="8" name="Footer Placeholder 4">
            <a:extLst>
              <a:ext uri="{FF2B5EF4-FFF2-40B4-BE49-F238E27FC236}">
                <a16:creationId xmlns:a16="http://schemas.microsoft.com/office/drawing/2014/main" id="{6619C92A-2523-4912-A5BB-97AA23E76FC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7436FFC-87E0-489D-BB09-6E0BD3CD9E05}"/>
              </a:ext>
            </a:extLst>
          </p:cNvPr>
          <p:cNvSpPr>
            <a:spLocks noGrp="1"/>
          </p:cNvSpPr>
          <p:nvPr>
            <p:ph type="sldNum" sz="quarter" idx="12"/>
          </p:nvPr>
        </p:nvSpPr>
        <p:spPr/>
        <p:txBody>
          <a:bodyPr/>
          <a:lstStyle>
            <a:lvl1pPr>
              <a:defRPr/>
            </a:lvl1pPr>
          </a:lstStyle>
          <a:p>
            <a:pPr>
              <a:defRPr/>
            </a:pPr>
            <a:fld id="{68409C28-05A0-425E-93CA-1115AE2601BD}" type="slidenum">
              <a:rPr lang="en-US" altLang="en-US"/>
              <a:pPr>
                <a:defRPr/>
              </a:pPr>
              <a:t>‹#›</a:t>
            </a:fld>
            <a:endParaRPr lang="en-US" altLang="en-US"/>
          </a:p>
        </p:txBody>
      </p:sp>
    </p:spTree>
    <p:extLst>
      <p:ext uri="{BB962C8B-B14F-4D97-AF65-F5344CB8AC3E}">
        <p14:creationId xmlns:p14="http://schemas.microsoft.com/office/powerpoint/2010/main" val="1202043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7426E32-A520-4ECE-8785-13AD01E6A1F8}"/>
              </a:ext>
            </a:extLst>
          </p:cNvPr>
          <p:cNvSpPr>
            <a:spLocks noGrp="1"/>
          </p:cNvSpPr>
          <p:nvPr>
            <p:ph type="dt" sz="half" idx="10"/>
          </p:nvPr>
        </p:nvSpPr>
        <p:spPr/>
        <p:txBody>
          <a:bodyPr/>
          <a:lstStyle>
            <a:lvl1pPr>
              <a:defRPr/>
            </a:lvl1pPr>
          </a:lstStyle>
          <a:p>
            <a:pPr>
              <a:defRPr/>
            </a:pPr>
            <a:fld id="{6816D774-D533-4B73-B8AA-9361E9AC253C}" type="datetimeFigureOut">
              <a:rPr lang="en-US"/>
              <a:pPr>
                <a:defRPr/>
              </a:pPr>
              <a:t>3/3/2021</a:t>
            </a:fld>
            <a:endParaRPr lang="en-US"/>
          </a:p>
        </p:txBody>
      </p:sp>
      <p:sp>
        <p:nvSpPr>
          <p:cNvPr id="4" name="Footer Placeholder 4">
            <a:extLst>
              <a:ext uri="{FF2B5EF4-FFF2-40B4-BE49-F238E27FC236}">
                <a16:creationId xmlns:a16="http://schemas.microsoft.com/office/drawing/2014/main" id="{65C2FCDB-C050-41FA-90F2-266A3C9B35D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1948841-FE52-47F6-82D4-CC379C11F1F1}"/>
              </a:ext>
            </a:extLst>
          </p:cNvPr>
          <p:cNvSpPr>
            <a:spLocks noGrp="1"/>
          </p:cNvSpPr>
          <p:nvPr>
            <p:ph type="sldNum" sz="quarter" idx="12"/>
          </p:nvPr>
        </p:nvSpPr>
        <p:spPr/>
        <p:txBody>
          <a:bodyPr/>
          <a:lstStyle>
            <a:lvl1pPr>
              <a:defRPr/>
            </a:lvl1pPr>
          </a:lstStyle>
          <a:p>
            <a:pPr>
              <a:defRPr/>
            </a:pPr>
            <a:fld id="{635EE4AC-BA81-4993-AE49-22F5350F1641}" type="slidenum">
              <a:rPr lang="en-US" altLang="en-US"/>
              <a:pPr>
                <a:defRPr/>
              </a:pPr>
              <a:t>‹#›</a:t>
            </a:fld>
            <a:endParaRPr lang="en-US" altLang="en-US"/>
          </a:p>
        </p:txBody>
      </p:sp>
    </p:spTree>
    <p:extLst>
      <p:ext uri="{BB962C8B-B14F-4D97-AF65-F5344CB8AC3E}">
        <p14:creationId xmlns:p14="http://schemas.microsoft.com/office/powerpoint/2010/main" val="1540159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FC49303-799E-4062-AD37-652690CFC03F}"/>
              </a:ext>
            </a:extLst>
          </p:cNvPr>
          <p:cNvSpPr>
            <a:spLocks noGrp="1"/>
          </p:cNvSpPr>
          <p:nvPr>
            <p:ph type="dt" sz="half" idx="10"/>
          </p:nvPr>
        </p:nvSpPr>
        <p:spPr/>
        <p:txBody>
          <a:bodyPr/>
          <a:lstStyle>
            <a:lvl1pPr>
              <a:defRPr/>
            </a:lvl1pPr>
          </a:lstStyle>
          <a:p>
            <a:pPr>
              <a:defRPr/>
            </a:pPr>
            <a:fld id="{CEC6E5B0-98BD-48A7-81C0-E2E9BD138E1F}" type="datetimeFigureOut">
              <a:rPr lang="en-US"/>
              <a:pPr>
                <a:defRPr/>
              </a:pPr>
              <a:t>3/3/2021</a:t>
            </a:fld>
            <a:endParaRPr lang="en-US"/>
          </a:p>
        </p:txBody>
      </p:sp>
      <p:sp>
        <p:nvSpPr>
          <p:cNvPr id="3" name="Footer Placeholder 4">
            <a:extLst>
              <a:ext uri="{FF2B5EF4-FFF2-40B4-BE49-F238E27FC236}">
                <a16:creationId xmlns:a16="http://schemas.microsoft.com/office/drawing/2014/main" id="{DD380409-47B9-467D-837F-607CE3AE577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1F52677-F099-421C-9E8A-AEDB35AF167D}"/>
              </a:ext>
            </a:extLst>
          </p:cNvPr>
          <p:cNvSpPr>
            <a:spLocks noGrp="1"/>
          </p:cNvSpPr>
          <p:nvPr>
            <p:ph type="sldNum" sz="quarter" idx="12"/>
          </p:nvPr>
        </p:nvSpPr>
        <p:spPr/>
        <p:txBody>
          <a:bodyPr/>
          <a:lstStyle>
            <a:lvl1pPr>
              <a:defRPr/>
            </a:lvl1pPr>
          </a:lstStyle>
          <a:p>
            <a:pPr>
              <a:defRPr/>
            </a:pPr>
            <a:fld id="{F73A03B9-3ACF-4D27-91A9-26B4A1DC5C62}" type="slidenum">
              <a:rPr lang="en-US" altLang="en-US"/>
              <a:pPr>
                <a:defRPr/>
              </a:pPr>
              <a:t>‹#›</a:t>
            </a:fld>
            <a:endParaRPr lang="en-US" altLang="en-US"/>
          </a:p>
        </p:txBody>
      </p:sp>
    </p:spTree>
    <p:extLst>
      <p:ext uri="{BB962C8B-B14F-4D97-AF65-F5344CB8AC3E}">
        <p14:creationId xmlns:p14="http://schemas.microsoft.com/office/powerpoint/2010/main" val="467765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67C1A4D-B41D-4E12-9A96-1C4EDE73B08E}"/>
              </a:ext>
            </a:extLst>
          </p:cNvPr>
          <p:cNvSpPr>
            <a:spLocks noGrp="1"/>
          </p:cNvSpPr>
          <p:nvPr>
            <p:ph type="dt" sz="half" idx="10"/>
          </p:nvPr>
        </p:nvSpPr>
        <p:spPr/>
        <p:txBody>
          <a:bodyPr/>
          <a:lstStyle>
            <a:lvl1pPr>
              <a:defRPr/>
            </a:lvl1pPr>
          </a:lstStyle>
          <a:p>
            <a:pPr>
              <a:defRPr/>
            </a:pPr>
            <a:fld id="{7BC042AE-A205-4C55-8CC9-5FE431B437DF}" type="datetimeFigureOut">
              <a:rPr lang="en-US"/>
              <a:pPr>
                <a:defRPr/>
              </a:pPr>
              <a:t>3/3/2021</a:t>
            </a:fld>
            <a:endParaRPr lang="en-US"/>
          </a:p>
        </p:txBody>
      </p:sp>
      <p:sp>
        <p:nvSpPr>
          <p:cNvPr id="6" name="Footer Placeholder 4">
            <a:extLst>
              <a:ext uri="{FF2B5EF4-FFF2-40B4-BE49-F238E27FC236}">
                <a16:creationId xmlns:a16="http://schemas.microsoft.com/office/drawing/2014/main" id="{DAAEABA1-FF9A-445D-BE08-43CBCDCBED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274BB23-3F89-4852-B558-6B0F846E0598}"/>
              </a:ext>
            </a:extLst>
          </p:cNvPr>
          <p:cNvSpPr>
            <a:spLocks noGrp="1"/>
          </p:cNvSpPr>
          <p:nvPr>
            <p:ph type="sldNum" sz="quarter" idx="12"/>
          </p:nvPr>
        </p:nvSpPr>
        <p:spPr/>
        <p:txBody>
          <a:bodyPr/>
          <a:lstStyle>
            <a:lvl1pPr>
              <a:defRPr/>
            </a:lvl1pPr>
          </a:lstStyle>
          <a:p>
            <a:pPr>
              <a:defRPr/>
            </a:pPr>
            <a:fld id="{45CA8A98-F6A7-4CD6-A6A7-1EF1DB438B7A}" type="slidenum">
              <a:rPr lang="en-US" altLang="en-US"/>
              <a:pPr>
                <a:defRPr/>
              </a:pPr>
              <a:t>‹#›</a:t>
            </a:fld>
            <a:endParaRPr lang="en-US" altLang="en-US"/>
          </a:p>
        </p:txBody>
      </p:sp>
    </p:spTree>
    <p:extLst>
      <p:ext uri="{BB962C8B-B14F-4D97-AF65-F5344CB8AC3E}">
        <p14:creationId xmlns:p14="http://schemas.microsoft.com/office/powerpoint/2010/main" val="4219168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11A09B8-CE24-4C6F-9E68-7787ED6538AE}"/>
              </a:ext>
            </a:extLst>
          </p:cNvPr>
          <p:cNvSpPr>
            <a:spLocks noGrp="1"/>
          </p:cNvSpPr>
          <p:nvPr>
            <p:ph type="dt" sz="half" idx="10"/>
          </p:nvPr>
        </p:nvSpPr>
        <p:spPr/>
        <p:txBody>
          <a:bodyPr/>
          <a:lstStyle>
            <a:lvl1pPr>
              <a:defRPr/>
            </a:lvl1pPr>
          </a:lstStyle>
          <a:p>
            <a:pPr>
              <a:defRPr/>
            </a:pPr>
            <a:fld id="{F8304DB2-3CB2-4676-8306-2848A41F4C1B}" type="datetimeFigureOut">
              <a:rPr lang="en-US"/>
              <a:pPr>
                <a:defRPr/>
              </a:pPr>
              <a:t>3/3/2021</a:t>
            </a:fld>
            <a:endParaRPr lang="en-US"/>
          </a:p>
        </p:txBody>
      </p:sp>
      <p:sp>
        <p:nvSpPr>
          <p:cNvPr id="6" name="Footer Placeholder 4">
            <a:extLst>
              <a:ext uri="{FF2B5EF4-FFF2-40B4-BE49-F238E27FC236}">
                <a16:creationId xmlns:a16="http://schemas.microsoft.com/office/drawing/2014/main" id="{E5F10B28-75AD-477B-A26A-89E33A4A2AC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9B74FBC-2373-4C9E-BE21-ADAF0609B178}"/>
              </a:ext>
            </a:extLst>
          </p:cNvPr>
          <p:cNvSpPr>
            <a:spLocks noGrp="1"/>
          </p:cNvSpPr>
          <p:nvPr>
            <p:ph type="sldNum" sz="quarter" idx="12"/>
          </p:nvPr>
        </p:nvSpPr>
        <p:spPr/>
        <p:txBody>
          <a:bodyPr/>
          <a:lstStyle>
            <a:lvl1pPr>
              <a:defRPr/>
            </a:lvl1pPr>
          </a:lstStyle>
          <a:p>
            <a:pPr>
              <a:defRPr/>
            </a:pPr>
            <a:fld id="{90EC93A7-0077-4D47-90B1-0DC74BB5320B}" type="slidenum">
              <a:rPr lang="en-US" altLang="en-US"/>
              <a:pPr>
                <a:defRPr/>
              </a:pPr>
              <a:t>‹#›</a:t>
            </a:fld>
            <a:endParaRPr lang="en-US" altLang="en-US"/>
          </a:p>
        </p:txBody>
      </p:sp>
    </p:spTree>
    <p:extLst>
      <p:ext uri="{BB962C8B-B14F-4D97-AF65-F5344CB8AC3E}">
        <p14:creationId xmlns:p14="http://schemas.microsoft.com/office/powerpoint/2010/main" val="1006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DF0D0E9-0602-46EB-B01B-02BFA331051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2E74959-BCF1-4114-9F81-8EE6CAE6B11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BD726F8-11FD-430E-9030-EB2AABB943F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A1E95917-C741-43CF-BA53-8ECA9A8C1E70}" type="datetimeFigureOut">
              <a:rPr lang="en-US"/>
              <a:pPr>
                <a:defRPr/>
              </a:pPr>
              <a:t>3/3/2021</a:t>
            </a:fld>
            <a:endParaRPr lang="en-US"/>
          </a:p>
        </p:txBody>
      </p:sp>
      <p:sp>
        <p:nvSpPr>
          <p:cNvPr id="5" name="Footer Placeholder 4">
            <a:extLst>
              <a:ext uri="{FF2B5EF4-FFF2-40B4-BE49-F238E27FC236}">
                <a16:creationId xmlns:a16="http://schemas.microsoft.com/office/drawing/2014/main" id="{7195563A-CF9B-4251-93EE-7429B717275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7D301EE6-A819-4F6F-876B-FC9A2AFAA5A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4B361787-8A91-46F2-9B27-5937CCC5012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11.jpeg"/></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4.jpeg"/></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5.jpeg"/></Relationships>
</file>

<file path=ppt/slides/_rels/slide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16.jpeg"/></Relationships>
</file>

<file path=ppt/slides/_rels/slide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17.jpeg"/></Relationships>
</file>

<file path=ppt/slides/_rels/slide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313189E4-9677-4D93-BC89-69DBA877824E}"/>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6EEF3008-1BD5-455C-808F-AFD206105BBB}"/>
              </a:ext>
            </a:extLst>
          </p:cNvPr>
          <p:cNvSpPr>
            <a:spLocks noGrp="1"/>
          </p:cNvSpPr>
          <p:nvPr>
            <p:ph type="subTitle" idx="1"/>
          </p:nvPr>
        </p:nvSpPr>
        <p:spPr/>
        <p:txBody>
          <a:bodyPr rtlCol="0">
            <a:normAutofit/>
          </a:bodyPr>
          <a:lstStyle/>
          <a:p>
            <a:pPr eaLnBrk="1" fontAlgn="auto" hangingPunct="1">
              <a:spcAft>
                <a:spcPts val="0"/>
              </a:spcAft>
              <a:defRPr/>
            </a:pPr>
            <a:endParaRPr lang="en-US"/>
          </a:p>
        </p:txBody>
      </p:sp>
      <p:pic>
        <p:nvPicPr>
          <p:cNvPr id="5" name="Picture 4" descr="slide-5.jpg">
            <a:extLst>
              <a:ext uri="{FF2B5EF4-FFF2-40B4-BE49-F238E27FC236}">
                <a16:creationId xmlns:a16="http://schemas.microsoft.com/office/drawing/2014/main" id="{746C8A50-93B6-43F6-927B-CACDC1738FE2}"/>
              </a:ext>
            </a:extLst>
          </p:cNvPr>
          <p:cNvPicPr>
            <a:picLocks noChangeAspect="1"/>
          </p:cNvPicPr>
          <p:nvPr/>
        </p:nvPicPr>
        <p:blipFill>
          <a:blip r:embed="rId3" cstate="print">
            <a:duotone>
              <a:schemeClr val="accent4">
                <a:shade val="45000"/>
                <a:satMod val="135000"/>
              </a:schemeClr>
              <a:prstClr val="white"/>
            </a:duotone>
          </a:blip>
          <a:stretch>
            <a:fillRect/>
          </a:stretch>
        </p:blipFill>
        <p:spPr>
          <a:xfrm>
            <a:off x="0" y="0"/>
            <a:ext cx="9144000" cy="6858000"/>
          </a:xfrm>
          <a:prstGeom prst="rect">
            <a:avLst/>
          </a:prstGeom>
        </p:spPr>
      </p:pic>
      <p:sp>
        <p:nvSpPr>
          <p:cNvPr id="3077" name="TextBox 5">
            <a:extLst>
              <a:ext uri="{FF2B5EF4-FFF2-40B4-BE49-F238E27FC236}">
                <a16:creationId xmlns:a16="http://schemas.microsoft.com/office/drawing/2014/main" id="{822F2DF5-6D2E-4AF9-A1EA-69065ED2E828}"/>
              </a:ext>
            </a:extLst>
          </p:cNvPr>
          <p:cNvSpPr txBox="1">
            <a:spLocks noChangeArrowheads="1"/>
          </p:cNvSpPr>
          <p:nvPr/>
        </p:nvSpPr>
        <p:spPr bwMode="auto">
          <a:xfrm>
            <a:off x="3214688" y="3214688"/>
            <a:ext cx="5357812"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5400" b="1">
                <a:solidFill>
                  <a:schemeClr val="bg1"/>
                </a:solidFill>
                <a:latin typeface="Maiandra GD" panose="020E0502030308020204" pitchFamily="34" charset="0"/>
              </a:rPr>
              <a:t>Stations of </a:t>
            </a:r>
          </a:p>
          <a:p>
            <a:pPr eaLnBrk="1" hangingPunct="1">
              <a:spcBef>
                <a:spcPct val="0"/>
              </a:spcBef>
              <a:buFontTx/>
              <a:buNone/>
            </a:pPr>
            <a:r>
              <a:rPr lang="en-GB" altLang="en-US" sz="5400" b="1">
                <a:solidFill>
                  <a:schemeClr val="bg1"/>
                </a:solidFill>
                <a:latin typeface="Maiandra GD" panose="020E0502030308020204" pitchFamily="34" charset="0"/>
              </a:rPr>
              <a:t>The Cross for Our Times</a:t>
            </a:r>
            <a:endParaRPr lang="en-US" altLang="en-US" sz="5400" b="1">
              <a:latin typeface="Maiandra GD" panose="020E0502030308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15362" name="Title 3">
            <a:extLst>
              <a:ext uri="{FF2B5EF4-FFF2-40B4-BE49-F238E27FC236}">
                <a16:creationId xmlns:a16="http://schemas.microsoft.com/office/drawing/2014/main" id="{6C10A476-543B-43E9-95A5-13CD33FC4926}"/>
              </a:ext>
            </a:extLst>
          </p:cNvPr>
          <p:cNvSpPr>
            <a:spLocks noGrp="1"/>
          </p:cNvSpPr>
          <p:nvPr>
            <p:ph type="title"/>
          </p:nvPr>
        </p:nvSpPr>
        <p:spPr/>
        <p:txBody>
          <a:bodyPr/>
          <a:lstStyle/>
          <a:p>
            <a:pPr eaLnBrk="1" hangingPunct="1"/>
            <a:r>
              <a:rPr lang="en-US" altLang="en-US" sz="2400">
                <a:latin typeface="Maiandra GD" panose="020E0502030308020204" pitchFamily="34" charset="0"/>
              </a:rPr>
              <a:t>We pray together…</a:t>
            </a:r>
          </a:p>
        </p:txBody>
      </p:sp>
      <p:sp>
        <p:nvSpPr>
          <p:cNvPr id="15363" name="TextBox 5">
            <a:extLst>
              <a:ext uri="{FF2B5EF4-FFF2-40B4-BE49-F238E27FC236}">
                <a16:creationId xmlns:a16="http://schemas.microsoft.com/office/drawing/2014/main" id="{78E6A43C-7C03-4600-A18E-089E7711F42A}"/>
              </a:ext>
            </a:extLst>
          </p:cNvPr>
          <p:cNvSpPr txBox="1">
            <a:spLocks noChangeArrowheads="1"/>
          </p:cNvSpPr>
          <p:nvPr/>
        </p:nvSpPr>
        <p:spPr bwMode="auto">
          <a:xfrm>
            <a:off x="4786313" y="2928938"/>
            <a:ext cx="385762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IE" altLang="en-US" sz="2800"/>
              <a:t>Our Father, who art in Heaven….</a:t>
            </a:r>
          </a:p>
          <a:p>
            <a:pPr>
              <a:buFont typeface="Arial" panose="020B0604020202020204" pitchFamily="34" charset="0"/>
              <a:buNone/>
            </a:pPr>
            <a:endParaRPr lang="en-IE" altLang="en-US" sz="2800"/>
          </a:p>
          <a:p>
            <a:pPr>
              <a:buFont typeface="Arial" panose="020B0604020202020204" pitchFamily="34" charset="0"/>
              <a:buNone/>
            </a:pPr>
            <a:r>
              <a:rPr lang="en-IE" altLang="en-US" sz="2800"/>
              <a:t>Hail Mary, full of Grace….</a:t>
            </a:r>
          </a:p>
          <a:p>
            <a:pPr>
              <a:buFont typeface="Arial" panose="020B0604020202020204" pitchFamily="34" charset="0"/>
              <a:buNone/>
            </a:pPr>
            <a:endParaRPr lang="en-IE" altLang="en-US" sz="2800"/>
          </a:p>
          <a:p>
            <a:pPr>
              <a:buFont typeface="Arial" panose="020B0604020202020204" pitchFamily="34" charset="0"/>
              <a:buNone/>
            </a:pPr>
            <a:r>
              <a:rPr lang="en-IE" altLang="en-US" sz="2800"/>
              <a:t>Glory be to the Father…..</a:t>
            </a:r>
          </a:p>
        </p:txBody>
      </p:sp>
      <p:pic>
        <p:nvPicPr>
          <p:cNvPr id="6" name="Picture 5" descr="stations3.jpg">
            <a:extLst>
              <a:ext uri="{FF2B5EF4-FFF2-40B4-BE49-F238E27FC236}">
                <a16:creationId xmlns:a16="http://schemas.microsoft.com/office/drawing/2014/main" id="{DB05FE3C-D503-4C7A-A587-EFF274EDE5AE}"/>
              </a:ext>
            </a:extLst>
          </p:cNvPr>
          <p:cNvPicPr>
            <a:picLocks noChangeAspect="1"/>
          </p:cNvPicPr>
          <p:nvPr/>
        </p:nvPicPr>
        <p:blipFill>
          <a:blip r:embed="rId2"/>
          <a:stretch>
            <a:fillRect/>
          </a:stretch>
        </p:blipFill>
        <p:spPr>
          <a:xfrm>
            <a:off x="457200" y="1543050"/>
            <a:ext cx="3705225" cy="5040313"/>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0F7004BC-2E39-4D13-AC32-7FA4966E5C85}"/>
              </a:ext>
            </a:extLst>
          </p:cNvPr>
          <p:cNvSpPr>
            <a:spLocks noGrp="1"/>
          </p:cNvSpPr>
          <p:nvPr>
            <p:ph type="title"/>
          </p:nvPr>
        </p:nvSpPr>
        <p:spPr/>
        <p:txBody>
          <a:bodyPr/>
          <a:lstStyle/>
          <a:p>
            <a:pPr eaLnBrk="1" hangingPunct="1"/>
            <a:r>
              <a:rPr lang="en-GB" altLang="en-US" sz="3800">
                <a:latin typeface="Maiandra GD" panose="020E0502030308020204" pitchFamily="34" charset="0"/>
              </a:rPr>
              <a:t>The Fourth Station</a:t>
            </a:r>
            <a:br>
              <a:rPr lang="en-GB" altLang="en-US" sz="3800">
                <a:latin typeface="Maiandra GD" panose="020E0502030308020204" pitchFamily="34" charset="0"/>
              </a:rPr>
            </a:br>
            <a:r>
              <a:rPr lang="en-GB" altLang="en-US" sz="3800">
                <a:latin typeface="Maiandra GD" panose="020E0502030308020204" pitchFamily="34" charset="0"/>
              </a:rPr>
              <a:t>Jesus Meets His Mother</a:t>
            </a:r>
            <a:endParaRPr lang="en-US" altLang="en-US" sz="3800">
              <a:latin typeface="Maiandra GD" panose="020E0502030308020204" pitchFamily="34" charset="0"/>
            </a:endParaRPr>
          </a:p>
        </p:txBody>
      </p:sp>
      <p:pic>
        <p:nvPicPr>
          <p:cNvPr id="3" name="Picture 2" descr="stations4.jpg">
            <a:extLst>
              <a:ext uri="{FF2B5EF4-FFF2-40B4-BE49-F238E27FC236}">
                <a16:creationId xmlns:a16="http://schemas.microsoft.com/office/drawing/2014/main" id="{245DC2BF-46B7-4936-A2D8-C7751940FA21}"/>
              </a:ext>
            </a:extLst>
          </p:cNvPr>
          <p:cNvPicPr>
            <a:picLocks noChangeAspect="1"/>
          </p:cNvPicPr>
          <p:nvPr/>
        </p:nvPicPr>
        <p:blipFill>
          <a:blip r:embed="rId4"/>
          <a:stretch>
            <a:fillRect/>
          </a:stretch>
        </p:blipFill>
        <p:spPr>
          <a:xfrm>
            <a:off x="323850" y="1530350"/>
            <a:ext cx="3798888" cy="5040313"/>
          </a:xfrm>
          <a:prstGeom prst="rect">
            <a:avLst/>
          </a:prstGeom>
          <a:ln>
            <a:noFill/>
          </a:ln>
          <a:effectLst>
            <a:outerShdw blurRad="190500" algn="tl" rotWithShape="0">
              <a:srgbClr val="000000">
                <a:alpha val="70000"/>
              </a:srgbClr>
            </a:outerShdw>
          </a:effectLst>
        </p:spPr>
      </p:pic>
      <p:sp>
        <p:nvSpPr>
          <p:cNvPr id="16388" name="Rectangle 3">
            <a:extLst>
              <a:ext uri="{FF2B5EF4-FFF2-40B4-BE49-F238E27FC236}">
                <a16:creationId xmlns:a16="http://schemas.microsoft.com/office/drawing/2014/main" id="{DB36C7B5-9D02-444A-A83A-C0B8EE4D0377}"/>
              </a:ext>
            </a:extLst>
          </p:cNvPr>
          <p:cNvSpPr>
            <a:spLocks noChangeArrowheads="1"/>
          </p:cNvSpPr>
          <p:nvPr/>
        </p:nvSpPr>
        <p:spPr bwMode="auto">
          <a:xfrm>
            <a:off x="4357688" y="2357438"/>
            <a:ext cx="457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3600">
              <a:latin typeface="Cambria" panose="02040503050406030204" pitchFamily="18" charset="0"/>
            </a:endParaRPr>
          </a:p>
          <a:p>
            <a:pPr eaLnBrk="1" hangingPunct="1">
              <a:spcBef>
                <a:spcPct val="0"/>
              </a:spcBef>
              <a:buFontTx/>
              <a:buNone/>
            </a:pPr>
            <a:r>
              <a:rPr lang="en-GB" altLang="en-US" sz="3600">
                <a:latin typeface="Maiandra GD" panose="020E0502030308020204" pitchFamily="34" charset="0"/>
              </a:rPr>
              <a:t>Were you there </a:t>
            </a:r>
          </a:p>
          <a:p>
            <a:pPr eaLnBrk="1" hangingPunct="1">
              <a:spcBef>
                <a:spcPct val="0"/>
              </a:spcBef>
              <a:buFontTx/>
              <a:buNone/>
            </a:pPr>
            <a:r>
              <a:rPr lang="en-GB" altLang="en-US" sz="3600">
                <a:latin typeface="Maiandra GD" panose="020E0502030308020204" pitchFamily="34" charset="0"/>
              </a:rPr>
              <a:t>when Mary </a:t>
            </a:r>
          </a:p>
          <a:p>
            <a:pPr eaLnBrk="1" hangingPunct="1">
              <a:spcBef>
                <a:spcPct val="0"/>
              </a:spcBef>
              <a:buFontTx/>
              <a:buNone/>
            </a:pPr>
            <a:r>
              <a:rPr lang="en-GB" altLang="en-US" sz="3600">
                <a:latin typeface="Maiandra GD" panose="020E0502030308020204" pitchFamily="34" charset="0"/>
              </a:rPr>
              <a:t>met her son?</a:t>
            </a:r>
            <a:endParaRPr lang="en-US" altLang="en-US" sz="3600">
              <a:latin typeface="Maiandra GD" panose="020E0502030308020204" pitchFamily="34" charset="0"/>
            </a:endParaRPr>
          </a:p>
        </p:txBody>
      </p:sp>
      <p:pic>
        <p:nvPicPr>
          <p:cNvPr id="4" name="4.">
            <a:hlinkClick r:id="" action="ppaction://media"/>
            <a:extLst>
              <a:ext uri="{FF2B5EF4-FFF2-40B4-BE49-F238E27FC236}">
                <a16:creationId xmlns:a16="http://schemas.microsoft.com/office/drawing/2014/main" id="{AC0BAA92-B7F9-4205-933C-5FAC473D3DBC}"/>
              </a:ext>
            </a:extLst>
          </p:cNvPr>
          <p:cNvPicPr>
            <a:picLocks noChangeAspect="1"/>
          </p:cNvPicPr>
          <p:nvPr>
            <a:audioFile r:link="rId2"/>
            <p:extLst>
              <p:ext uri="{DAA4B4D4-6D71-4841-9C94-3DE7FCFB9230}">
                <p14:media xmlns:p14="http://schemas.microsoft.com/office/powerpoint/2010/main" r:embed="rId1">
                  <p14:fade out="1500"/>
                </p14:media>
              </p:ext>
            </p:extLst>
          </p:nvPr>
        </p:nvPicPr>
        <p:blipFill>
          <a:blip r:embed="rId5"/>
          <a:stretch>
            <a:fillRect/>
          </a:stretch>
        </p:blipFill>
        <p:spPr>
          <a:xfrm>
            <a:off x="8320088" y="599974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17410" name="Title 3">
            <a:extLst>
              <a:ext uri="{FF2B5EF4-FFF2-40B4-BE49-F238E27FC236}">
                <a16:creationId xmlns:a16="http://schemas.microsoft.com/office/drawing/2014/main" id="{1C37EF15-2670-40ED-954B-8DF0445571E4}"/>
              </a:ext>
            </a:extLst>
          </p:cNvPr>
          <p:cNvSpPr>
            <a:spLocks noGrp="1"/>
          </p:cNvSpPr>
          <p:nvPr>
            <p:ph type="title"/>
          </p:nvPr>
        </p:nvSpPr>
        <p:spPr/>
        <p:txBody>
          <a:bodyPr/>
          <a:lstStyle/>
          <a:p>
            <a:pPr eaLnBrk="1" hangingPunct="1"/>
            <a:r>
              <a:rPr lang="en-US" altLang="en-US" sz="2400">
                <a:latin typeface="Maiandra GD" panose="020E0502030308020204" pitchFamily="34" charset="0"/>
              </a:rPr>
              <a:t>We adore you, O Christ and we praise you, because by your Holy Cross, you have redeemed the world</a:t>
            </a:r>
          </a:p>
        </p:txBody>
      </p:sp>
      <p:sp>
        <p:nvSpPr>
          <p:cNvPr id="17411" name="TextBox 5">
            <a:extLst>
              <a:ext uri="{FF2B5EF4-FFF2-40B4-BE49-F238E27FC236}">
                <a16:creationId xmlns:a16="http://schemas.microsoft.com/office/drawing/2014/main" id="{ED181EC4-DA79-43A7-8337-AACA48EE2588}"/>
              </a:ext>
            </a:extLst>
          </p:cNvPr>
          <p:cNvSpPr txBox="1">
            <a:spLocks noChangeArrowheads="1"/>
          </p:cNvSpPr>
          <p:nvPr/>
        </p:nvSpPr>
        <p:spPr bwMode="auto">
          <a:xfrm>
            <a:off x="4786313" y="2928938"/>
            <a:ext cx="38576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r>
              <a:rPr lang="en-IE" altLang="en-US" sz="1800"/>
              <a:t>It was now three years since he had left home. Mary had brought him into the world, and cared for him as a child. Now she was with him again to give him some of her strength, just by being there in his time of need.</a:t>
            </a:r>
          </a:p>
          <a:p>
            <a:pPr>
              <a:spcBef>
                <a:spcPct val="0"/>
              </a:spcBef>
              <a:buFont typeface="Arial" panose="020B0604020202020204" pitchFamily="34" charset="0"/>
              <a:buNone/>
            </a:pPr>
            <a:r>
              <a:rPr lang="en-IE" altLang="en-US" sz="1800"/>
              <a:t>Lord, we too can help – our families, our friends, those we love and those we do not even know very well – just by being there, by being available, by keeping in touch, by turning up in times of trouble.</a:t>
            </a:r>
            <a:endParaRPr lang="en-IE" altLang="en-US"/>
          </a:p>
        </p:txBody>
      </p:sp>
      <p:pic>
        <p:nvPicPr>
          <p:cNvPr id="6" name="Picture 5" descr="stations4.jpg">
            <a:extLst>
              <a:ext uri="{FF2B5EF4-FFF2-40B4-BE49-F238E27FC236}">
                <a16:creationId xmlns:a16="http://schemas.microsoft.com/office/drawing/2014/main" id="{EC833DEB-4BCF-4979-966F-D6D45107D347}"/>
              </a:ext>
            </a:extLst>
          </p:cNvPr>
          <p:cNvPicPr>
            <a:picLocks noChangeAspect="1"/>
          </p:cNvPicPr>
          <p:nvPr/>
        </p:nvPicPr>
        <p:blipFill>
          <a:blip r:embed="rId2"/>
          <a:stretch>
            <a:fillRect/>
          </a:stretch>
        </p:blipFill>
        <p:spPr>
          <a:xfrm>
            <a:off x="323850" y="1530350"/>
            <a:ext cx="3798888" cy="5040313"/>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18434" name="Title 3">
            <a:extLst>
              <a:ext uri="{FF2B5EF4-FFF2-40B4-BE49-F238E27FC236}">
                <a16:creationId xmlns:a16="http://schemas.microsoft.com/office/drawing/2014/main" id="{8FEB2540-C111-433A-B776-1B8FF304AC85}"/>
              </a:ext>
            </a:extLst>
          </p:cNvPr>
          <p:cNvSpPr>
            <a:spLocks noGrp="1"/>
          </p:cNvSpPr>
          <p:nvPr>
            <p:ph type="title"/>
          </p:nvPr>
        </p:nvSpPr>
        <p:spPr/>
        <p:txBody>
          <a:bodyPr/>
          <a:lstStyle/>
          <a:p>
            <a:pPr eaLnBrk="1" hangingPunct="1"/>
            <a:r>
              <a:rPr lang="en-US" altLang="en-US" sz="2400">
                <a:latin typeface="Maiandra GD" panose="020E0502030308020204" pitchFamily="34" charset="0"/>
              </a:rPr>
              <a:t>We pray together…</a:t>
            </a:r>
          </a:p>
        </p:txBody>
      </p:sp>
      <p:sp>
        <p:nvSpPr>
          <p:cNvPr id="18435" name="TextBox 5">
            <a:extLst>
              <a:ext uri="{FF2B5EF4-FFF2-40B4-BE49-F238E27FC236}">
                <a16:creationId xmlns:a16="http://schemas.microsoft.com/office/drawing/2014/main" id="{01DEA342-77B8-4F6B-B746-9B6C37C84186}"/>
              </a:ext>
            </a:extLst>
          </p:cNvPr>
          <p:cNvSpPr txBox="1">
            <a:spLocks noChangeArrowheads="1"/>
          </p:cNvSpPr>
          <p:nvPr/>
        </p:nvSpPr>
        <p:spPr bwMode="auto">
          <a:xfrm>
            <a:off x="4786313" y="2928938"/>
            <a:ext cx="385762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IE" altLang="en-US" sz="2800"/>
              <a:t>Our Father, who art in Heaven….</a:t>
            </a:r>
          </a:p>
          <a:p>
            <a:pPr>
              <a:buFont typeface="Arial" panose="020B0604020202020204" pitchFamily="34" charset="0"/>
              <a:buNone/>
            </a:pPr>
            <a:endParaRPr lang="en-IE" altLang="en-US" sz="2800"/>
          </a:p>
          <a:p>
            <a:pPr>
              <a:buFont typeface="Arial" panose="020B0604020202020204" pitchFamily="34" charset="0"/>
              <a:buNone/>
            </a:pPr>
            <a:r>
              <a:rPr lang="en-IE" altLang="en-US" sz="2800"/>
              <a:t>Hail Mary, full of Grace….</a:t>
            </a:r>
          </a:p>
          <a:p>
            <a:pPr>
              <a:buFont typeface="Arial" panose="020B0604020202020204" pitchFamily="34" charset="0"/>
              <a:buNone/>
            </a:pPr>
            <a:endParaRPr lang="en-IE" altLang="en-US" sz="2800"/>
          </a:p>
          <a:p>
            <a:pPr>
              <a:buFont typeface="Arial" panose="020B0604020202020204" pitchFamily="34" charset="0"/>
              <a:buNone/>
            </a:pPr>
            <a:r>
              <a:rPr lang="en-IE" altLang="en-US" sz="2800"/>
              <a:t>Glory be to the Father…..</a:t>
            </a:r>
          </a:p>
        </p:txBody>
      </p:sp>
      <p:pic>
        <p:nvPicPr>
          <p:cNvPr id="6" name="Picture 5" descr="stations4.jpg">
            <a:extLst>
              <a:ext uri="{FF2B5EF4-FFF2-40B4-BE49-F238E27FC236}">
                <a16:creationId xmlns:a16="http://schemas.microsoft.com/office/drawing/2014/main" id="{E864775A-4C56-4615-9228-BA286A420BF8}"/>
              </a:ext>
            </a:extLst>
          </p:cNvPr>
          <p:cNvPicPr>
            <a:picLocks noChangeAspect="1"/>
          </p:cNvPicPr>
          <p:nvPr/>
        </p:nvPicPr>
        <p:blipFill>
          <a:blip r:embed="rId2"/>
          <a:stretch>
            <a:fillRect/>
          </a:stretch>
        </p:blipFill>
        <p:spPr>
          <a:xfrm>
            <a:off x="457200" y="1543050"/>
            <a:ext cx="3798888" cy="5040313"/>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6D201C9-0153-470E-9825-45EC6A1B6448}"/>
              </a:ext>
            </a:extLst>
          </p:cNvPr>
          <p:cNvSpPr>
            <a:spLocks noGrp="1"/>
          </p:cNvSpPr>
          <p:nvPr>
            <p:ph type="title"/>
          </p:nvPr>
        </p:nvSpPr>
        <p:spPr/>
        <p:txBody>
          <a:bodyPr/>
          <a:lstStyle/>
          <a:p>
            <a:pPr eaLnBrk="1" hangingPunct="1"/>
            <a:r>
              <a:rPr lang="en-GB" altLang="en-US" sz="4000">
                <a:latin typeface="Maiandra GD" panose="020E0502030308020204" pitchFamily="34" charset="0"/>
              </a:rPr>
              <a:t>The Fifth Station</a:t>
            </a:r>
            <a:br>
              <a:rPr lang="en-GB" altLang="en-US" sz="4000">
                <a:latin typeface="Maiandra GD" panose="020E0502030308020204" pitchFamily="34" charset="0"/>
              </a:rPr>
            </a:br>
            <a:r>
              <a:rPr lang="en-GB" altLang="en-US" sz="4000">
                <a:latin typeface="Maiandra GD" panose="020E0502030308020204" pitchFamily="34" charset="0"/>
              </a:rPr>
              <a:t>Simon Helps Jesus</a:t>
            </a:r>
            <a:endParaRPr lang="en-US" altLang="en-US" sz="4000">
              <a:latin typeface="Maiandra GD" panose="020E0502030308020204" pitchFamily="34" charset="0"/>
            </a:endParaRPr>
          </a:p>
        </p:txBody>
      </p:sp>
      <p:pic>
        <p:nvPicPr>
          <p:cNvPr id="3" name="Picture 2" descr="stations5.jpg">
            <a:extLst>
              <a:ext uri="{FF2B5EF4-FFF2-40B4-BE49-F238E27FC236}">
                <a16:creationId xmlns:a16="http://schemas.microsoft.com/office/drawing/2014/main" id="{7043BF08-6248-41B6-95CA-3786F8D96135}"/>
              </a:ext>
            </a:extLst>
          </p:cNvPr>
          <p:cNvPicPr>
            <a:picLocks noChangeAspect="1"/>
          </p:cNvPicPr>
          <p:nvPr/>
        </p:nvPicPr>
        <p:blipFill>
          <a:blip r:embed="rId4"/>
          <a:stretch>
            <a:fillRect/>
          </a:stretch>
        </p:blipFill>
        <p:spPr>
          <a:xfrm>
            <a:off x="357188" y="1428750"/>
            <a:ext cx="3767137" cy="5040313"/>
          </a:xfrm>
          <a:prstGeom prst="rect">
            <a:avLst/>
          </a:prstGeom>
          <a:ln>
            <a:noFill/>
          </a:ln>
          <a:effectLst>
            <a:outerShdw blurRad="190500" algn="tl" rotWithShape="0">
              <a:srgbClr val="000000">
                <a:alpha val="70000"/>
              </a:srgbClr>
            </a:outerShdw>
          </a:effectLst>
        </p:spPr>
      </p:pic>
      <p:sp>
        <p:nvSpPr>
          <p:cNvPr id="23556" name="Rectangle 3">
            <a:extLst>
              <a:ext uri="{FF2B5EF4-FFF2-40B4-BE49-F238E27FC236}">
                <a16:creationId xmlns:a16="http://schemas.microsoft.com/office/drawing/2014/main" id="{2B2CF755-45B8-4E7C-9505-94F589CD51A9}"/>
              </a:ext>
            </a:extLst>
          </p:cNvPr>
          <p:cNvSpPr>
            <a:spLocks noChangeArrowheads="1"/>
          </p:cNvSpPr>
          <p:nvPr/>
        </p:nvSpPr>
        <p:spPr bwMode="auto">
          <a:xfrm>
            <a:off x="4429125" y="2286000"/>
            <a:ext cx="457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3600" dirty="0">
              <a:latin typeface="Cambria" panose="02040503050406030204" pitchFamily="18" charset="0"/>
            </a:endParaRPr>
          </a:p>
          <a:p>
            <a:pPr eaLnBrk="1" hangingPunct="1">
              <a:spcBef>
                <a:spcPct val="0"/>
              </a:spcBef>
              <a:buFontTx/>
              <a:buNone/>
            </a:pPr>
            <a:r>
              <a:rPr lang="en-GB" altLang="en-US" sz="3600" dirty="0">
                <a:latin typeface="Maiandra GD" panose="020E0502030308020204" pitchFamily="34" charset="0"/>
              </a:rPr>
              <a:t>Were you there </a:t>
            </a:r>
          </a:p>
          <a:p>
            <a:pPr eaLnBrk="1" hangingPunct="1">
              <a:spcBef>
                <a:spcPct val="0"/>
              </a:spcBef>
              <a:buFontTx/>
              <a:buNone/>
            </a:pPr>
            <a:r>
              <a:rPr lang="en-GB" altLang="en-US" sz="3600" dirty="0">
                <a:latin typeface="Maiandra GD" panose="020E0502030308020204" pitchFamily="34" charset="0"/>
              </a:rPr>
              <a:t>when Simon </a:t>
            </a:r>
          </a:p>
          <a:p>
            <a:pPr eaLnBrk="1" hangingPunct="1">
              <a:spcBef>
                <a:spcPct val="0"/>
              </a:spcBef>
              <a:buFontTx/>
              <a:buNone/>
            </a:pPr>
            <a:r>
              <a:rPr lang="en-GB" altLang="en-US" sz="3600" dirty="0">
                <a:latin typeface="Maiandra GD" panose="020E0502030308020204" pitchFamily="34" charset="0"/>
              </a:rPr>
              <a:t>helped the Lord?</a:t>
            </a:r>
            <a:endParaRPr lang="en-US" altLang="en-US" sz="3600" dirty="0">
              <a:latin typeface="Maiandra GD" panose="020E0502030308020204" pitchFamily="34" charset="0"/>
            </a:endParaRPr>
          </a:p>
        </p:txBody>
      </p:sp>
      <p:pic>
        <p:nvPicPr>
          <p:cNvPr id="4" name="5.">
            <a:hlinkClick r:id="" action="ppaction://media"/>
            <a:extLst>
              <a:ext uri="{FF2B5EF4-FFF2-40B4-BE49-F238E27FC236}">
                <a16:creationId xmlns:a16="http://schemas.microsoft.com/office/drawing/2014/main" id="{4A894379-0CC3-4C39-B7BF-7A68BA6BBB03}"/>
              </a:ext>
            </a:extLst>
          </p:cNvPr>
          <p:cNvPicPr>
            <a:picLocks noChangeAspect="1"/>
          </p:cNvPicPr>
          <p:nvPr>
            <a:audioFile r:link="rId2"/>
            <p:extLst>
              <p:ext uri="{DAA4B4D4-6D71-4841-9C94-3DE7FCFB9230}">
                <p14:media xmlns:p14="http://schemas.microsoft.com/office/powerpoint/2010/main" r:embed="rId1">
                  <p14:fade out="1250"/>
                </p14:media>
              </p:ext>
            </p:extLst>
          </p:nvPr>
        </p:nvPicPr>
        <p:blipFill>
          <a:blip r:embed="rId5"/>
          <a:stretch>
            <a:fillRect/>
          </a:stretch>
        </p:blipFill>
        <p:spPr>
          <a:xfrm>
            <a:off x="8219415" y="597376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51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24578" name="Title 3">
            <a:extLst>
              <a:ext uri="{FF2B5EF4-FFF2-40B4-BE49-F238E27FC236}">
                <a16:creationId xmlns:a16="http://schemas.microsoft.com/office/drawing/2014/main" id="{CCE326E2-7407-4DC7-9C48-59E9E90F2161}"/>
              </a:ext>
            </a:extLst>
          </p:cNvPr>
          <p:cNvSpPr>
            <a:spLocks noGrp="1"/>
          </p:cNvSpPr>
          <p:nvPr>
            <p:ph type="title"/>
          </p:nvPr>
        </p:nvSpPr>
        <p:spPr/>
        <p:txBody>
          <a:bodyPr/>
          <a:lstStyle/>
          <a:p>
            <a:pPr eaLnBrk="1" hangingPunct="1"/>
            <a:r>
              <a:rPr lang="en-US" altLang="en-US" sz="2400">
                <a:latin typeface="Maiandra GD" panose="020E0502030308020204" pitchFamily="34" charset="0"/>
              </a:rPr>
              <a:t>We adore you, O Christ and we praise you, because by your Holy Cross, you have redeemed the world</a:t>
            </a:r>
          </a:p>
        </p:txBody>
      </p:sp>
      <p:sp>
        <p:nvSpPr>
          <p:cNvPr id="24579" name="TextBox 5">
            <a:extLst>
              <a:ext uri="{FF2B5EF4-FFF2-40B4-BE49-F238E27FC236}">
                <a16:creationId xmlns:a16="http://schemas.microsoft.com/office/drawing/2014/main" id="{EE7A24C2-C623-4C8E-9EA8-EAE89BA6D6AF}"/>
              </a:ext>
            </a:extLst>
          </p:cNvPr>
          <p:cNvSpPr txBox="1">
            <a:spLocks noChangeArrowheads="1"/>
          </p:cNvSpPr>
          <p:nvPr/>
        </p:nvSpPr>
        <p:spPr bwMode="auto">
          <a:xfrm>
            <a:off x="4786313" y="2928938"/>
            <a:ext cx="3857625"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IE" altLang="en-US" sz="1800"/>
              <a:t>Simon was a native of Cyrene, a foreigner in Jerusalem, perhaps a pilgrim celebrating Passover. He found himself forced to help Jesus in carrying his cross.</a:t>
            </a:r>
          </a:p>
          <a:p>
            <a:pPr>
              <a:buFont typeface="Arial" panose="020B0604020202020204" pitchFamily="34" charset="0"/>
              <a:buNone/>
            </a:pPr>
            <a:r>
              <a:rPr lang="en-IE" altLang="en-US" sz="1800"/>
              <a:t>Lord, Simon met with you in a way he had never expected. At times we too can suddenly be faced with someone in need of our help. May we not turn away, but willingly offer whatever help we can give. </a:t>
            </a:r>
          </a:p>
        </p:txBody>
      </p:sp>
      <p:pic>
        <p:nvPicPr>
          <p:cNvPr id="6" name="Picture 5" descr="stations5.jpg">
            <a:extLst>
              <a:ext uri="{FF2B5EF4-FFF2-40B4-BE49-F238E27FC236}">
                <a16:creationId xmlns:a16="http://schemas.microsoft.com/office/drawing/2014/main" id="{711A5548-AED7-414B-A537-338E8A6DF200}"/>
              </a:ext>
            </a:extLst>
          </p:cNvPr>
          <p:cNvPicPr>
            <a:picLocks noChangeAspect="1"/>
          </p:cNvPicPr>
          <p:nvPr/>
        </p:nvPicPr>
        <p:blipFill>
          <a:blip r:embed="rId2"/>
          <a:stretch>
            <a:fillRect/>
          </a:stretch>
        </p:blipFill>
        <p:spPr>
          <a:xfrm>
            <a:off x="452438" y="1417638"/>
            <a:ext cx="3767137" cy="5040312"/>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25602" name="Title 3">
            <a:extLst>
              <a:ext uri="{FF2B5EF4-FFF2-40B4-BE49-F238E27FC236}">
                <a16:creationId xmlns:a16="http://schemas.microsoft.com/office/drawing/2014/main" id="{D058E5AF-9C32-4AAC-8A44-2FFA004051F8}"/>
              </a:ext>
            </a:extLst>
          </p:cNvPr>
          <p:cNvSpPr>
            <a:spLocks noGrp="1"/>
          </p:cNvSpPr>
          <p:nvPr>
            <p:ph type="title"/>
          </p:nvPr>
        </p:nvSpPr>
        <p:spPr/>
        <p:txBody>
          <a:bodyPr/>
          <a:lstStyle/>
          <a:p>
            <a:pPr eaLnBrk="1" hangingPunct="1"/>
            <a:r>
              <a:rPr lang="en-US" altLang="en-US" sz="2400">
                <a:latin typeface="Maiandra GD" panose="020E0502030308020204" pitchFamily="34" charset="0"/>
              </a:rPr>
              <a:t>We pray together…</a:t>
            </a:r>
          </a:p>
        </p:txBody>
      </p:sp>
      <p:sp>
        <p:nvSpPr>
          <p:cNvPr id="25603" name="TextBox 5">
            <a:extLst>
              <a:ext uri="{FF2B5EF4-FFF2-40B4-BE49-F238E27FC236}">
                <a16:creationId xmlns:a16="http://schemas.microsoft.com/office/drawing/2014/main" id="{EE3B6502-2E00-4697-B094-6958980DF3C4}"/>
              </a:ext>
            </a:extLst>
          </p:cNvPr>
          <p:cNvSpPr txBox="1">
            <a:spLocks noChangeArrowheads="1"/>
          </p:cNvSpPr>
          <p:nvPr/>
        </p:nvSpPr>
        <p:spPr bwMode="auto">
          <a:xfrm>
            <a:off x="4786313" y="2928938"/>
            <a:ext cx="385762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IE" altLang="en-US" sz="2800"/>
              <a:t>Our Father, who art in Heaven….</a:t>
            </a:r>
          </a:p>
          <a:p>
            <a:pPr>
              <a:buFont typeface="Arial" panose="020B0604020202020204" pitchFamily="34" charset="0"/>
              <a:buNone/>
            </a:pPr>
            <a:endParaRPr lang="en-IE" altLang="en-US" sz="2800"/>
          </a:p>
          <a:p>
            <a:pPr>
              <a:buFont typeface="Arial" panose="020B0604020202020204" pitchFamily="34" charset="0"/>
              <a:buNone/>
            </a:pPr>
            <a:r>
              <a:rPr lang="en-IE" altLang="en-US" sz="2800"/>
              <a:t>Hail Mary, full of Grace….</a:t>
            </a:r>
          </a:p>
          <a:p>
            <a:pPr>
              <a:buFont typeface="Arial" panose="020B0604020202020204" pitchFamily="34" charset="0"/>
              <a:buNone/>
            </a:pPr>
            <a:endParaRPr lang="en-IE" altLang="en-US" sz="2800"/>
          </a:p>
          <a:p>
            <a:pPr>
              <a:buFont typeface="Arial" panose="020B0604020202020204" pitchFamily="34" charset="0"/>
              <a:buNone/>
            </a:pPr>
            <a:r>
              <a:rPr lang="en-IE" altLang="en-US" sz="2800"/>
              <a:t>Glory be to the Father…..</a:t>
            </a:r>
          </a:p>
        </p:txBody>
      </p:sp>
      <p:pic>
        <p:nvPicPr>
          <p:cNvPr id="6" name="Picture 5" descr="stations5.jpg">
            <a:extLst>
              <a:ext uri="{FF2B5EF4-FFF2-40B4-BE49-F238E27FC236}">
                <a16:creationId xmlns:a16="http://schemas.microsoft.com/office/drawing/2014/main" id="{36CABF6B-8B28-4746-A4FD-092E8A575F03}"/>
              </a:ext>
            </a:extLst>
          </p:cNvPr>
          <p:cNvPicPr>
            <a:picLocks noChangeAspect="1"/>
          </p:cNvPicPr>
          <p:nvPr/>
        </p:nvPicPr>
        <p:blipFill>
          <a:blip r:embed="rId2"/>
          <a:stretch>
            <a:fillRect/>
          </a:stretch>
        </p:blipFill>
        <p:spPr>
          <a:xfrm>
            <a:off x="457200" y="1543050"/>
            <a:ext cx="3767138" cy="5040313"/>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E29658F3-7F2E-403A-BC12-09CA564E73CA}"/>
              </a:ext>
            </a:extLst>
          </p:cNvPr>
          <p:cNvSpPr>
            <a:spLocks noGrp="1"/>
          </p:cNvSpPr>
          <p:nvPr>
            <p:ph type="title"/>
          </p:nvPr>
        </p:nvSpPr>
        <p:spPr/>
        <p:txBody>
          <a:bodyPr/>
          <a:lstStyle/>
          <a:p>
            <a:pPr eaLnBrk="1" hangingPunct="1"/>
            <a:r>
              <a:rPr lang="en-GB" altLang="en-US" sz="4000">
                <a:latin typeface="Maiandra GD" panose="020E0502030308020204" pitchFamily="34" charset="0"/>
              </a:rPr>
              <a:t>The Sixth Station</a:t>
            </a:r>
            <a:br>
              <a:rPr lang="en-GB" altLang="en-US" sz="4000">
                <a:latin typeface="Maiandra GD" panose="020E0502030308020204" pitchFamily="34" charset="0"/>
              </a:rPr>
            </a:br>
            <a:r>
              <a:rPr lang="en-GB" altLang="en-US" sz="4000">
                <a:latin typeface="Maiandra GD" panose="020E0502030308020204" pitchFamily="34" charset="0"/>
              </a:rPr>
              <a:t>Veronica Wipes the Face of Jesus</a:t>
            </a:r>
            <a:endParaRPr lang="en-US" altLang="en-US" sz="4000">
              <a:latin typeface="Maiandra GD" panose="020E0502030308020204" pitchFamily="34" charset="0"/>
            </a:endParaRPr>
          </a:p>
        </p:txBody>
      </p:sp>
      <p:pic>
        <p:nvPicPr>
          <p:cNvPr id="3" name="Picture 2" descr="stations6.jpg">
            <a:extLst>
              <a:ext uri="{FF2B5EF4-FFF2-40B4-BE49-F238E27FC236}">
                <a16:creationId xmlns:a16="http://schemas.microsoft.com/office/drawing/2014/main" id="{BE8A0F24-801F-40D1-B325-3C85B64B0F61}"/>
              </a:ext>
            </a:extLst>
          </p:cNvPr>
          <p:cNvPicPr>
            <a:picLocks noChangeAspect="1"/>
          </p:cNvPicPr>
          <p:nvPr/>
        </p:nvPicPr>
        <p:blipFill>
          <a:blip r:embed="rId4"/>
          <a:stretch>
            <a:fillRect/>
          </a:stretch>
        </p:blipFill>
        <p:spPr>
          <a:xfrm>
            <a:off x="428625" y="1428750"/>
            <a:ext cx="3813175" cy="5040313"/>
          </a:xfrm>
          <a:prstGeom prst="rect">
            <a:avLst/>
          </a:prstGeom>
          <a:ln>
            <a:noFill/>
          </a:ln>
          <a:effectLst>
            <a:outerShdw blurRad="190500" algn="tl" rotWithShape="0">
              <a:srgbClr val="000000">
                <a:alpha val="70000"/>
              </a:srgbClr>
            </a:outerShdw>
          </a:effectLst>
        </p:spPr>
      </p:pic>
      <p:sp>
        <p:nvSpPr>
          <p:cNvPr id="26628" name="Rectangle 3">
            <a:extLst>
              <a:ext uri="{FF2B5EF4-FFF2-40B4-BE49-F238E27FC236}">
                <a16:creationId xmlns:a16="http://schemas.microsoft.com/office/drawing/2014/main" id="{018A01E3-1B5C-4BB3-BE49-6E1ACAB68CDF}"/>
              </a:ext>
            </a:extLst>
          </p:cNvPr>
          <p:cNvSpPr>
            <a:spLocks noChangeArrowheads="1"/>
          </p:cNvSpPr>
          <p:nvPr/>
        </p:nvSpPr>
        <p:spPr bwMode="auto">
          <a:xfrm>
            <a:off x="4429125" y="2143125"/>
            <a:ext cx="457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3600">
              <a:latin typeface="Cambria" panose="02040503050406030204" pitchFamily="18" charset="0"/>
            </a:endParaRPr>
          </a:p>
          <a:p>
            <a:pPr eaLnBrk="1" hangingPunct="1">
              <a:spcBef>
                <a:spcPct val="0"/>
              </a:spcBef>
              <a:buFontTx/>
              <a:buNone/>
            </a:pPr>
            <a:r>
              <a:rPr lang="en-GB" altLang="en-US" sz="3600">
                <a:latin typeface="Maiandra GD" panose="020E0502030308020204" pitchFamily="34" charset="0"/>
              </a:rPr>
              <a:t>Were you there </a:t>
            </a:r>
          </a:p>
          <a:p>
            <a:pPr eaLnBrk="1" hangingPunct="1">
              <a:spcBef>
                <a:spcPct val="0"/>
              </a:spcBef>
              <a:buFontTx/>
              <a:buNone/>
            </a:pPr>
            <a:r>
              <a:rPr lang="en-GB" altLang="en-US" sz="3600">
                <a:latin typeface="Maiandra GD" panose="020E0502030308020204" pitchFamily="34" charset="0"/>
              </a:rPr>
              <a:t>when the woman wiped his face?</a:t>
            </a:r>
            <a:endParaRPr lang="en-US" altLang="en-US" sz="3600">
              <a:latin typeface="Maiandra GD" panose="020E0502030308020204" pitchFamily="34" charset="0"/>
            </a:endParaRPr>
          </a:p>
        </p:txBody>
      </p:sp>
      <p:pic>
        <p:nvPicPr>
          <p:cNvPr id="4" name="6.">
            <a:hlinkClick r:id="" action="ppaction://media"/>
            <a:extLst>
              <a:ext uri="{FF2B5EF4-FFF2-40B4-BE49-F238E27FC236}">
                <a16:creationId xmlns:a16="http://schemas.microsoft.com/office/drawing/2014/main" id="{0CFDEB0B-4F9B-4D2E-AA47-D51186C36975}"/>
              </a:ext>
            </a:extLst>
          </p:cNvPr>
          <p:cNvPicPr>
            <a:picLocks noChangeAspect="1"/>
          </p:cNvPicPr>
          <p:nvPr>
            <a:audioFile r:link="rId2"/>
            <p:extLst>
              <p:ext uri="{DAA4B4D4-6D71-4841-9C94-3DE7FCFB9230}">
                <p14:media xmlns:p14="http://schemas.microsoft.com/office/powerpoint/2010/main" r:embed="rId1">
                  <p14:fade out="1250"/>
                </p14:media>
              </p:ext>
            </p:extLst>
          </p:nvPr>
        </p:nvPicPr>
        <p:blipFill>
          <a:blip r:embed="rId5"/>
          <a:stretch>
            <a:fillRect/>
          </a:stretch>
        </p:blipFill>
        <p:spPr>
          <a:xfrm>
            <a:off x="8105775" y="597376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66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27650" name="Title 3">
            <a:extLst>
              <a:ext uri="{FF2B5EF4-FFF2-40B4-BE49-F238E27FC236}">
                <a16:creationId xmlns:a16="http://schemas.microsoft.com/office/drawing/2014/main" id="{34D72543-A57F-4959-B67E-272C8B7504B7}"/>
              </a:ext>
            </a:extLst>
          </p:cNvPr>
          <p:cNvSpPr>
            <a:spLocks noGrp="1"/>
          </p:cNvSpPr>
          <p:nvPr>
            <p:ph type="title"/>
          </p:nvPr>
        </p:nvSpPr>
        <p:spPr/>
        <p:txBody>
          <a:bodyPr/>
          <a:lstStyle/>
          <a:p>
            <a:pPr eaLnBrk="1" hangingPunct="1"/>
            <a:r>
              <a:rPr lang="en-US" altLang="en-US" sz="2400">
                <a:latin typeface="Maiandra GD" panose="020E0502030308020204" pitchFamily="34" charset="0"/>
              </a:rPr>
              <a:t>We adore you, O Christ and we praise you, because by your Holy Cross, you have redeemed the world</a:t>
            </a:r>
          </a:p>
        </p:txBody>
      </p:sp>
      <p:sp>
        <p:nvSpPr>
          <p:cNvPr id="27651" name="TextBox 5">
            <a:extLst>
              <a:ext uri="{FF2B5EF4-FFF2-40B4-BE49-F238E27FC236}">
                <a16:creationId xmlns:a16="http://schemas.microsoft.com/office/drawing/2014/main" id="{9F604047-6972-4F4C-B4F5-220B63BD5F7D}"/>
              </a:ext>
            </a:extLst>
          </p:cNvPr>
          <p:cNvSpPr txBox="1">
            <a:spLocks noChangeArrowheads="1"/>
          </p:cNvSpPr>
          <p:nvPr/>
        </p:nvSpPr>
        <p:spPr bwMode="auto">
          <a:xfrm>
            <a:off x="4786313" y="2928938"/>
            <a:ext cx="3857625" cy="347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IE" altLang="en-US" sz="1800"/>
              <a:t>Veronica was not like Simon; nobody asked her to help. She pushed her way in through the crowd and wiped the blood from his face with a towel.</a:t>
            </a:r>
          </a:p>
          <a:p>
            <a:pPr>
              <a:buFont typeface="Arial" panose="020B0604020202020204" pitchFamily="34" charset="0"/>
              <a:buNone/>
            </a:pPr>
            <a:r>
              <a:rPr lang="en-IE" altLang="en-US" sz="1800"/>
              <a:t>Veronica saw your face, Lord, and your face left an impression. Your face is the face of suffering and need, the face of the aged, of the undernourished child, of the refugee. Your face today is around us if only we look.                      “I was sick and you visited me,       naked and you clothed me.”</a:t>
            </a:r>
          </a:p>
        </p:txBody>
      </p:sp>
      <p:pic>
        <p:nvPicPr>
          <p:cNvPr id="6" name="Picture 5" descr="stations6.jpg">
            <a:extLst>
              <a:ext uri="{FF2B5EF4-FFF2-40B4-BE49-F238E27FC236}">
                <a16:creationId xmlns:a16="http://schemas.microsoft.com/office/drawing/2014/main" id="{F784DF80-C49E-4C71-9201-78D4975D7D3D}"/>
              </a:ext>
            </a:extLst>
          </p:cNvPr>
          <p:cNvPicPr>
            <a:picLocks noChangeAspect="1"/>
          </p:cNvPicPr>
          <p:nvPr/>
        </p:nvPicPr>
        <p:blipFill>
          <a:blip r:embed="rId2"/>
          <a:stretch>
            <a:fillRect/>
          </a:stretch>
        </p:blipFill>
        <p:spPr>
          <a:xfrm>
            <a:off x="482600" y="1543050"/>
            <a:ext cx="3813175" cy="5040313"/>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28674" name="Title 3">
            <a:extLst>
              <a:ext uri="{FF2B5EF4-FFF2-40B4-BE49-F238E27FC236}">
                <a16:creationId xmlns:a16="http://schemas.microsoft.com/office/drawing/2014/main" id="{A693EA67-28BE-4462-A67D-1077DBC73F39}"/>
              </a:ext>
            </a:extLst>
          </p:cNvPr>
          <p:cNvSpPr>
            <a:spLocks noGrp="1"/>
          </p:cNvSpPr>
          <p:nvPr>
            <p:ph type="title"/>
          </p:nvPr>
        </p:nvSpPr>
        <p:spPr/>
        <p:txBody>
          <a:bodyPr/>
          <a:lstStyle/>
          <a:p>
            <a:pPr eaLnBrk="1" hangingPunct="1"/>
            <a:r>
              <a:rPr lang="en-US" altLang="en-US" sz="2400">
                <a:latin typeface="Maiandra GD" panose="020E0502030308020204" pitchFamily="34" charset="0"/>
              </a:rPr>
              <a:t>We pray together…</a:t>
            </a:r>
          </a:p>
        </p:txBody>
      </p:sp>
      <p:sp>
        <p:nvSpPr>
          <p:cNvPr id="28675" name="TextBox 5">
            <a:extLst>
              <a:ext uri="{FF2B5EF4-FFF2-40B4-BE49-F238E27FC236}">
                <a16:creationId xmlns:a16="http://schemas.microsoft.com/office/drawing/2014/main" id="{5B3DE41F-72F8-4B5E-942E-ABB1C5B8D995}"/>
              </a:ext>
            </a:extLst>
          </p:cNvPr>
          <p:cNvSpPr txBox="1">
            <a:spLocks noChangeArrowheads="1"/>
          </p:cNvSpPr>
          <p:nvPr/>
        </p:nvSpPr>
        <p:spPr bwMode="auto">
          <a:xfrm>
            <a:off x="4786313" y="2928938"/>
            <a:ext cx="385762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IE" altLang="en-US" sz="2800"/>
              <a:t>Our Father, who art in Heaven….</a:t>
            </a:r>
          </a:p>
          <a:p>
            <a:pPr>
              <a:buFont typeface="Arial" panose="020B0604020202020204" pitchFamily="34" charset="0"/>
              <a:buNone/>
            </a:pPr>
            <a:endParaRPr lang="en-IE" altLang="en-US" sz="2800"/>
          </a:p>
          <a:p>
            <a:pPr>
              <a:buFont typeface="Arial" panose="020B0604020202020204" pitchFamily="34" charset="0"/>
              <a:buNone/>
            </a:pPr>
            <a:r>
              <a:rPr lang="en-IE" altLang="en-US" sz="2800"/>
              <a:t>Hail Mary, full of Grace….</a:t>
            </a:r>
          </a:p>
          <a:p>
            <a:pPr>
              <a:buFont typeface="Arial" panose="020B0604020202020204" pitchFamily="34" charset="0"/>
              <a:buNone/>
            </a:pPr>
            <a:endParaRPr lang="en-IE" altLang="en-US" sz="2800"/>
          </a:p>
          <a:p>
            <a:pPr>
              <a:buFont typeface="Arial" panose="020B0604020202020204" pitchFamily="34" charset="0"/>
              <a:buNone/>
            </a:pPr>
            <a:r>
              <a:rPr lang="en-IE" altLang="en-US" sz="2800"/>
              <a:t>Glory be to the Father…..</a:t>
            </a:r>
          </a:p>
        </p:txBody>
      </p:sp>
      <p:pic>
        <p:nvPicPr>
          <p:cNvPr id="6" name="Picture 5" descr="stations6.jpg">
            <a:extLst>
              <a:ext uri="{FF2B5EF4-FFF2-40B4-BE49-F238E27FC236}">
                <a16:creationId xmlns:a16="http://schemas.microsoft.com/office/drawing/2014/main" id="{6A199D89-CC7C-4D70-AF9C-906BC72479F9}"/>
              </a:ext>
            </a:extLst>
          </p:cNvPr>
          <p:cNvPicPr>
            <a:picLocks noChangeAspect="1"/>
          </p:cNvPicPr>
          <p:nvPr/>
        </p:nvPicPr>
        <p:blipFill>
          <a:blip r:embed="rId2"/>
          <a:stretch>
            <a:fillRect/>
          </a:stretch>
        </p:blipFill>
        <p:spPr>
          <a:xfrm>
            <a:off x="457200" y="1543050"/>
            <a:ext cx="3813175" cy="5040313"/>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7170" name="Title 3">
            <a:extLst>
              <a:ext uri="{FF2B5EF4-FFF2-40B4-BE49-F238E27FC236}">
                <a16:creationId xmlns:a16="http://schemas.microsoft.com/office/drawing/2014/main" id="{1809F3CC-AF02-41C8-BB16-7F2B751EA155}"/>
              </a:ext>
            </a:extLst>
          </p:cNvPr>
          <p:cNvSpPr>
            <a:spLocks noGrp="1"/>
          </p:cNvSpPr>
          <p:nvPr>
            <p:ph type="title"/>
          </p:nvPr>
        </p:nvSpPr>
        <p:spPr/>
        <p:txBody>
          <a:bodyPr/>
          <a:lstStyle/>
          <a:p>
            <a:pPr eaLnBrk="1" hangingPunct="1"/>
            <a:r>
              <a:rPr lang="en-GB" altLang="en-US" sz="4000">
                <a:latin typeface="Maiandra GD" panose="020E0502030308020204" pitchFamily="34" charset="0"/>
              </a:rPr>
              <a:t>The First Station</a:t>
            </a:r>
            <a:br>
              <a:rPr lang="en-GB" altLang="en-US" sz="4000">
                <a:latin typeface="Maiandra GD" panose="020E0502030308020204" pitchFamily="34" charset="0"/>
              </a:rPr>
            </a:br>
            <a:r>
              <a:rPr lang="en-GB" altLang="en-US" sz="4000">
                <a:latin typeface="Maiandra GD" panose="020E0502030308020204" pitchFamily="34" charset="0"/>
              </a:rPr>
              <a:t>Jesus is Condemned to Die</a:t>
            </a:r>
            <a:endParaRPr lang="en-US" altLang="en-US" sz="4000">
              <a:latin typeface="Maiandra GD" panose="020E0502030308020204" pitchFamily="34" charset="0"/>
            </a:endParaRPr>
          </a:p>
        </p:txBody>
      </p:sp>
      <p:pic>
        <p:nvPicPr>
          <p:cNvPr id="5" name="Picture 4" descr="stations1.jpg">
            <a:extLst>
              <a:ext uri="{FF2B5EF4-FFF2-40B4-BE49-F238E27FC236}">
                <a16:creationId xmlns:a16="http://schemas.microsoft.com/office/drawing/2014/main" id="{489E33FB-4EF4-4945-A532-F0730CAE4C4D}"/>
              </a:ext>
            </a:extLst>
          </p:cNvPr>
          <p:cNvPicPr>
            <a:picLocks noChangeAspect="1"/>
          </p:cNvPicPr>
          <p:nvPr/>
        </p:nvPicPr>
        <p:blipFill>
          <a:blip r:embed="rId4"/>
          <a:stretch>
            <a:fillRect/>
          </a:stretch>
        </p:blipFill>
        <p:spPr>
          <a:xfrm>
            <a:off x="500063" y="1571625"/>
            <a:ext cx="3810000" cy="5040313"/>
          </a:xfrm>
          <a:prstGeom prst="rect">
            <a:avLst/>
          </a:prstGeom>
          <a:ln>
            <a:noFill/>
          </a:ln>
          <a:effectLst>
            <a:outerShdw blurRad="190500" algn="tl" rotWithShape="0">
              <a:srgbClr val="000000">
                <a:alpha val="70000"/>
              </a:srgbClr>
            </a:outerShdw>
          </a:effectLst>
        </p:spPr>
      </p:pic>
      <p:sp>
        <p:nvSpPr>
          <p:cNvPr id="7172" name="TextBox 5">
            <a:extLst>
              <a:ext uri="{FF2B5EF4-FFF2-40B4-BE49-F238E27FC236}">
                <a16:creationId xmlns:a16="http://schemas.microsoft.com/office/drawing/2014/main" id="{910D3B59-3877-4FCA-92C5-FC4560403BB6}"/>
              </a:ext>
            </a:extLst>
          </p:cNvPr>
          <p:cNvSpPr txBox="1">
            <a:spLocks noChangeArrowheads="1"/>
          </p:cNvSpPr>
          <p:nvPr/>
        </p:nvSpPr>
        <p:spPr bwMode="auto">
          <a:xfrm>
            <a:off x="4786313" y="2928938"/>
            <a:ext cx="38576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3600">
                <a:latin typeface="Maiandra GD" panose="020E0502030308020204" pitchFamily="34" charset="0"/>
              </a:rPr>
              <a:t>Were you there when Jesus was condemned?</a:t>
            </a:r>
            <a:endParaRPr lang="en-US" altLang="en-US" sz="3600">
              <a:latin typeface="Maiandra GD" panose="020E0502030308020204" pitchFamily="34" charset="0"/>
            </a:endParaRPr>
          </a:p>
        </p:txBody>
      </p:sp>
      <p:pic>
        <p:nvPicPr>
          <p:cNvPr id="2" name="Were you there when Jesus was condemned">
            <a:hlinkClick r:id="" action="ppaction://media"/>
            <a:extLst>
              <a:ext uri="{FF2B5EF4-FFF2-40B4-BE49-F238E27FC236}">
                <a16:creationId xmlns:a16="http://schemas.microsoft.com/office/drawing/2014/main" id="{38D5CA29-22ED-447C-9DAA-86AAB5D6A57A}"/>
              </a:ext>
            </a:extLst>
          </p:cNvPr>
          <p:cNvPicPr>
            <a:picLocks noChangeAspect="1"/>
          </p:cNvPicPr>
          <p:nvPr>
            <a:audioFile r:link="rId2"/>
            <p:extLst>
              <p:ext uri="{DAA4B4D4-6D71-4841-9C94-3DE7FCFB9230}">
                <p14:media xmlns:p14="http://schemas.microsoft.com/office/powerpoint/2010/main" r:embed="rId1">
                  <p14:fade out="1250"/>
                </p14:media>
              </p:ext>
            </p:extLst>
          </p:nvPr>
        </p:nvPicPr>
        <p:blipFill>
          <a:blip r:embed="rId5"/>
          <a:stretch>
            <a:fillRect/>
          </a:stretch>
        </p:blipFill>
        <p:spPr>
          <a:xfrm>
            <a:off x="8339137" y="604102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8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33ABD7AD-5CBF-4ED3-BA67-F06A762223D9}"/>
              </a:ext>
            </a:extLst>
          </p:cNvPr>
          <p:cNvSpPr>
            <a:spLocks noGrp="1"/>
          </p:cNvSpPr>
          <p:nvPr>
            <p:ph type="title"/>
          </p:nvPr>
        </p:nvSpPr>
        <p:spPr/>
        <p:txBody>
          <a:bodyPr/>
          <a:lstStyle/>
          <a:p>
            <a:pPr eaLnBrk="1" hangingPunct="1"/>
            <a:r>
              <a:rPr lang="en-GB" altLang="en-US" sz="4000">
                <a:latin typeface="Maiandra GD" panose="020E0502030308020204" pitchFamily="34" charset="0"/>
              </a:rPr>
              <a:t>The Seventh Station</a:t>
            </a:r>
            <a:br>
              <a:rPr lang="en-GB" altLang="en-US" sz="4000">
                <a:latin typeface="Maiandra GD" panose="020E0502030308020204" pitchFamily="34" charset="0"/>
              </a:rPr>
            </a:br>
            <a:r>
              <a:rPr lang="en-GB" altLang="en-US" sz="4000">
                <a:latin typeface="Maiandra GD" panose="020E0502030308020204" pitchFamily="34" charset="0"/>
              </a:rPr>
              <a:t>Jesus Falls for the Second Time</a:t>
            </a:r>
            <a:endParaRPr lang="en-US" altLang="en-US" sz="4000">
              <a:latin typeface="Maiandra GD" panose="020E0502030308020204" pitchFamily="34" charset="0"/>
            </a:endParaRPr>
          </a:p>
        </p:txBody>
      </p:sp>
      <p:pic>
        <p:nvPicPr>
          <p:cNvPr id="3" name="Picture 2" descr="stations7.jpg">
            <a:extLst>
              <a:ext uri="{FF2B5EF4-FFF2-40B4-BE49-F238E27FC236}">
                <a16:creationId xmlns:a16="http://schemas.microsoft.com/office/drawing/2014/main" id="{CF1A2B86-BC4A-4671-8588-C76D8FE8FD3B}"/>
              </a:ext>
            </a:extLst>
          </p:cNvPr>
          <p:cNvPicPr>
            <a:picLocks noChangeAspect="1"/>
          </p:cNvPicPr>
          <p:nvPr/>
        </p:nvPicPr>
        <p:blipFill>
          <a:blip r:embed="rId4"/>
          <a:stretch>
            <a:fillRect/>
          </a:stretch>
        </p:blipFill>
        <p:spPr>
          <a:xfrm>
            <a:off x="285750" y="1500188"/>
            <a:ext cx="3813175" cy="5040312"/>
          </a:xfrm>
          <a:prstGeom prst="rect">
            <a:avLst/>
          </a:prstGeom>
          <a:ln>
            <a:noFill/>
          </a:ln>
          <a:effectLst>
            <a:outerShdw blurRad="190500" algn="tl" rotWithShape="0">
              <a:srgbClr val="000000">
                <a:alpha val="70000"/>
              </a:srgbClr>
            </a:outerShdw>
          </a:effectLst>
        </p:spPr>
      </p:pic>
      <p:sp>
        <p:nvSpPr>
          <p:cNvPr id="29700" name="Rectangle 3">
            <a:extLst>
              <a:ext uri="{FF2B5EF4-FFF2-40B4-BE49-F238E27FC236}">
                <a16:creationId xmlns:a16="http://schemas.microsoft.com/office/drawing/2014/main" id="{44EA2AC0-D30E-45BA-9130-2921D735D2E9}"/>
              </a:ext>
            </a:extLst>
          </p:cNvPr>
          <p:cNvSpPr>
            <a:spLocks noChangeArrowheads="1"/>
          </p:cNvSpPr>
          <p:nvPr/>
        </p:nvSpPr>
        <p:spPr bwMode="auto">
          <a:xfrm>
            <a:off x="4429125" y="2214563"/>
            <a:ext cx="457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3600">
              <a:latin typeface="Cambria" panose="02040503050406030204" pitchFamily="18" charset="0"/>
            </a:endParaRPr>
          </a:p>
          <a:p>
            <a:pPr eaLnBrk="1" hangingPunct="1">
              <a:spcBef>
                <a:spcPct val="0"/>
              </a:spcBef>
              <a:buFontTx/>
              <a:buNone/>
            </a:pPr>
            <a:r>
              <a:rPr lang="en-GB" altLang="en-US" sz="3600">
                <a:latin typeface="Maiandra GD" panose="020E0502030308020204" pitchFamily="34" charset="0"/>
              </a:rPr>
              <a:t>Were you there </a:t>
            </a:r>
          </a:p>
          <a:p>
            <a:pPr eaLnBrk="1" hangingPunct="1">
              <a:spcBef>
                <a:spcPct val="0"/>
              </a:spcBef>
              <a:buFontTx/>
              <a:buNone/>
            </a:pPr>
            <a:r>
              <a:rPr lang="en-GB" altLang="en-US" sz="3600">
                <a:latin typeface="Maiandra GD" panose="020E0502030308020204" pitchFamily="34" charset="0"/>
              </a:rPr>
              <a:t>when Jesus </a:t>
            </a:r>
          </a:p>
          <a:p>
            <a:pPr eaLnBrk="1" hangingPunct="1">
              <a:spcBef>
                <a:spcPct val="0"/>
              </a:spcBef>
              <a:buFontTx/>
              <a:buNone/>
            </a:pPr>
            <a:r>
              <a:rPr lang="en-GB" altLang="en-US" sz="3600">
                <a:latin typeface="Maiandra GD" panose="020E0502030308020204" pitchFamily="34" charset="0"/>
              </a:rPr>
              <a:t>fell again?</a:t>
            </a:r>
            <a:endParaRPr lang="en-US" altLang="en-US" sz="3600">
              <a:latin typeface="Maiandra GD" panose="020E0502030308020204" pitchFamily="34" charset="0"/>
            </a:endParaRPr>
          </a:p>
        </p:txBody>
      </p:sp>
      <p:pic>
        <p:nvPicPr>
          <p:cNvPr id="4" name="7. And 9">
            <a:hlinkClick r:id="" action="ppaction://media"/>
            <a:extLst>
              <a:ext uri="{FF2B5EF4-FFF2-40B4-BE49-F238E27FC236}">
                <a16:creationId xmlns:a16="http://schemas.microsoft.com/office/drawing/2014/main" id="{F2A825CF-6688-47E3-A2B1-D3D35803E9BC}"/>
              </a:ext>
            </a:extLst>
          </p:cNvPr>
          <p:cNvPicPr>
            <a:picLocks noChangeAspect="1"/>
          </p:cNvPicPr>
          <p:nvPr>
            <a:audioFile r:link="rId2"/>
            <p:extLst>
              <p:ext uri="{DAA4B4D4-6D71-4841-9C94-3DE7FCFB9230}">
                <p14:media xmlns:p14="http://schemas.microsoft.com/office/powerpoint/2010/main" r:embed="rId1">
                  <p14:fade out="1250"/>
                </p14:media>
              </p:ext>
            </p:extLst>
          </p:nvPr>
        </p:nvPicPr>
        <p:blipFill>
          <a:blip r:embed="rId5"/>
          <a:stretch>
            <a:fillRect/>
          </a:stretch>
        </p:blipFill>
        <p:spPr>
          <a:xfrm>
            <a:off x="8089070" y="59309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1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30722" name="Title 3">
            <a:extLst>
              <a:ext uri="{FF2B5EF4-FFF2-40B4-BE49-F238E27FC236}">
                <a16:creationId xmlns:a16="http://schemas.microsoft.com/office/drawing/2014/main" id="{23651CC0-38EA-45FD-A51E-06A40F288699}"/>
              </a:ext>
            </a:extLst>
          </p:cNvPr>
          <p:cNvSpPr>
            <a:spLocks noGrp="1"/>
          </p:cNvSpPr>
          <p:nvPr>
            <p:ph type="title"/>
          </p:nvPr>
        </p:nvSpPr>
        <p:spPr/>
        <p:txBody>
          <a:bodyPr/>
          <a:lstStyle/>
          <a:p>
            <a:pPr eaLnBrk="1" hangingPunct="1"/>
            <a:r>
              <a:rPr lang="en-US" altLang="en-US" sz="2400">
                <a:latin typeface="Maiandra GD" panose="020E0502030308020204" pitchFamily="34" charset="0"/>
              </a:rPr>
              <a:t>We adore you, O Christ and we praise you, because by your Holy Cross, you have redeemed the world</a:t>
            </a:r>
          </a:p>
        </p:txBody>
      </p:sp>
      <p:sp>
        <p:nvSpPr>
          <p:cNvPr id="30723" name="TextBox 5">
            <a:extLst>
              <a:ext uri="{FF2B5EF4-FFF2-40B4-BE49-F238E27FC236}">
                <a16:creationId xmlns:a16="http://schemas.microsoft.com/office/drawing/2014/main" id="{CE738DBE-1CD7-4FC1-B701-A115D660A6B3}"/>
              </a:ext>
            </a:extLst>
          </p:cNvPr>
          <p:cNvSpPr txBox="1">
            <a:spLocks noChangeArrowheads="1"/>
          </p:cNvSpPr>
          <p:nvPr/>
        </p:nvSpPr>
        <p:spPr bwMode="auto">
          <a:xfrm>
            <a:off x="4786313" y="2928938"/>
            <a:ext cx="3857625" cy="264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IE" altLang="en-US" sz="1800"/>
              <a:t>In spite of the help, he fell again. He was being hurried by the soldiers, the road was uphill, and his strength was failing with every step of the way.</a:t>
            </a:r>
          </a:p>
          <a:p>
            <a:pPr>
              <a:buFont typeface="Arial" panose="020B0604020202020204" pitchFamily="34" charset="0"/>
              <a:buNone/>
            </a:pPr>
            <a:r>
              <a:rPr lang="en-IE" altLang="en-US" sz="1800"/>
              <a:t>Lord, you are always ready to lift us when we fall. May your example teach us to be understanding towards others, to help rather than to judge, to support rather than to condemn. </a:t>
            </a:r>
          </a:p>
        </p:txBody>
      </p:sp>
      <p:pic>
        <p:nvPicPr>
          <p:cNvPr id="6" name="Picture 5" descr="stations7.jpg">
            <a:extLst>
              <a:ext uri="{FF2B5EF4-FFF2-40B4-BE49-F238E27FC236}">
                <a16:creationId xmlns:a16="http://schemas.microsoft.com/office/drawing/2014/main" id="{C63F6E14-682B-4449-8B25-4E67E3B97A32}"/>
              </a:ext>
            </a:extLst>
          </p:cNvPr>
          <p:cNvPicPr>
            <a:picLocks noChangeAspect="1"/>
          </p:cNvPicPr>
          <p:nvPr/>
        </p:nvPicPr>
        <p:blipFill>
          <a:blip r:embed="rId2"/>
          <a:stretch>
            <a:fillRect/>
          </a:stretch>
        </p:blipFill>
        <p:spPr>
          <a:xfrm>
            <a:off x="285750" y="1500188"/>
            <a:ext cx="3813175" cy="5040312"/>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31746" name="Title 3">
            <a:extLst>
              <a:ext uri="{FF2B5EF4-FFF2-40B4-BE49-F238E27FC236}">
                <a16:creationId xmlns:a16="http://schemas.microsoft.com/office/drawing/2014/main" id="{A89F2EDA-D7FF-425A-A3FE-BC9D8C445090}"/>
              </a:ext>
            </a:extLst>
          </p:cNvPr>
          <p:cNvSpPr>
            <a:spLocks noGrp="1"/>
          </p:cNvSpPr>
          <p:nvPr>
            <p:ph type="title"/>
          </p:nvPr>
        </p:nvSpPr>
        <p:spPr/>
        <p:txBody>
          <a:bodyPr/>
          <a:lstStyle/>
          <a:p>
            <a:pPr eaLnBrk="1" hangingPunct="1"/>
            <a:r>
              <a:rPr lang="en-US" altLang="en-US" sz="2400">
                <a:latin typeface="Maiandra GD" panose="020E0502030308020204" pitchFamily="34" charset="0"/>
              </a:rPr>
              <a:t>We pray together…</a:t>
            </a:r>
          </a:p>
        </p:txBody>
      </p:sp>
      <p:sp>
        <p:nvSpPr>
          <p:cNvPr id="31747" name="TextBox 5">
            <a:extLst>
              <a:ext uri="{FF2B5EF4-FFF2-40B4-BE49-F238E27FC236}">
                <a16:creationId xmlns:a16="http://schemas.microsoft.com/office/drawing/2014/main" id="{F6AF07AC-7F8E-4207-A796-EE84ECADAF18}"/>
              </a:ext>
            </a:extLst>
          </p:cNvPr>
          <p:cNvSpPr txBox="1">
            <a:spLocks noChangeArrowheads="1"/>
          </p:cNvSpPr>
          <p:nvPr/>
        </p:nvSpPr>
        <p:spPr bwMode="auto">
          <a:xfrm>
            <a:off x="4786313" y="2928938"/>
            <a:ext cx="385762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IE" altLang="en-US" sz="2800"/>
              <a:t>Our Father, who art in Heaven….</a:t>
            </a:r>
          </a:p>
          <a:p>
            <a:pPr>
              <a:buFont typeface="Arial" panose="020B0604020202020204" pitchFamily="34" charset="0"/>
              <a:buNone/>
            </a:pPr>
            <a:endParaRPr lang="en-IE" altLang="en-US" sz="2800"/>
          </a:p>
          <a:p>
            <a:pPr>
              <a:buFont typeface="Arial" panose="020B0604020202020204" pitchFamily="34" charset="0"/>
              <a:buNone/>
            </a:pPr>
            <a:r>
              <a:rPr lang="en-IE" altLang="en-US" sz="2800"/>
              <a:t>Hail Mary, full of Grace….</a:t>
            </a:r>
          </a:p>
          <a:p>
            <a:pPr>
              <a:buFont typeface="Arial" panose="020B0604020202020204" pitchFamily="34" charset="0"/>
              <a:buNone/>
            </a:pPr>
            <a:endParaRPr lang="en-IE" altLang="en-US" sz="2800"/>
          </a:p>
          <a:p>
            <a:pPr>
              <a:buFont typeface="Arial" panose="020B0604020202020204" pitchFamily="34" charset="0"/>
              <a:buNone/>
            </a:pPr>
            <a:r>
              <a:rPr lang="en-IE" altLang="en-US" sz="2800"/>
              <a:t>Glory be to the Father…..</a:t>
            </a:r>
          </a:p>
        </p:txBody>
      </p:sp>
      <p:pic>
        <p:nvPicPr>
          <p:cNvPr id="6" name="Picture 5" descr="stations7.jpg">
            <a:extLst>
              <a:ext uri="{FF2B5EF4-FFF2-40B4-BE49-F238E27FC236}">
                <a16:creationId xmlns:a16="http://schemas.microsoft.com/office/drawing/2014/main" id="{EA4DDDF5-709A-41D5-BAD0-A20D8493954C}"/>
              </a:ext>
            </a:extLst>
          </p:cNvPr>
          <p:cNvPicPr>
            <a:picLocks noChangeAspect="1"/>
          </p:cNvPicPr>
          <p:nvPr/>
        </p:nvPicPr>
        <p:blipFill>
          <a:blip r:embed="rId2"/>
          <a:stretch>
            <a:fillRect/>
          </a:stretch>
        </p:blipFill>
        <p:spPr>
          <a:xfrm>
            <a:off x="447675" y="1511300"/>
            <a:ext cx="3813175" cy="5040313"/>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F504A-F796-4FF2-8B8D-1735B4D202EA}"/>
              </a:ext>
            </a:extLst>
          </p:cNvPr>
          <p:cNvSpPr>
            <a:spLocks noGrp="1"/>
          </p:cNvSpPr>
          <p:nvPr>
            <p:ph type="title"/>
          </p:nvPr>
        </p:nvSpPr>
        <p:spPr>
          <a:xfrm>
            <a:off x="457200" y="246063"/>
            <a:ext cx="8229600" cy="1143000"/>
          </a:xfrm>
        </p:spPr>
        <p:txBody>
          <a:bodyPr rtlCol="0">
            <a:normAutofit fontScale="90000"/>
          </a:bodyPr>
          <a:lstStyle/>
          <a:p>
            <a:pPr eaLnBrk="1" fontAlgn="auto" hangingPunct="1">
              <a:spcAft>
                <a:spcPts val="0"/>
              </a:spcAft>
              <a:defRPr/>
            </a:pPr>
            <a:r>
              <a:rPr lang="en-GB" dirty="0">
                <a:latin typeface="Maiandra GD" pitchFamily="34" charset="0"/>
              </a:rPr>
              <a:t>The Eighth Station</a:t>
            </a:r>
            <a:br>
              <a:rPr lang="en-GB" dirty="0">
                <a:latin typeface="Maiandra GD" pitchFamily="34" charset="0"/>
              </a:rPr>
            </a:br>
            <a:r>
              <a:rPr lang="en-GB" sz="4000" dirty="0">
                <a:latin typeface="Maiandra GD" pitchFamily="34" charset="0"/>
              </a:rPr>
              <a:t>Jesus Meets the Women of Jerusalem</a:t>
            </a:r>
            <a:endParaRPr lang="en-US" sz="4000" dirty="0">
              <a:latin typeface="Maiandra GD" pitchFamily="34" charset="0"/>
            </a:endParaRPr>
          </a:p>
        </p:txBody>
      </p:sp>
      <p:pic>
        <p:nvPicPr>
          <p:cNvPr id="32771" name="Picture 2" descr="stations8.jpg">
            <a:extLst>
              <a:ext uri="{FF2B5EF4-FFF2-40B4-BE49-F238E27FC236}">
                <a16:creationId xmlns:a16="http://schemas.microsoft.com/office/drawing/2014/main" id="{4CF10885-47A6-4E68-B0D4-EA848272F1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571625"/>
            <a:ext cx="376555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3">
            <a:extLst>
              <a:ext uri="{FF2B5EF4-FFF2-40B4-BE49-F238E27FC236}">
                <a16:creationId xmlns:a16="http://schemas.microsoft.com/office/drawing/2014/main" id="{D8DE0C8C-F7DF-4DFE-8766-D82DD8D4CAAC}"/>
              </a:ext>
            </a:extLst>
          </p:cNvPr>
          <p:cNvSpPr>
            <a:spLocks noChangeArrowheads="1"/>
          </p:cNvSpPr>
          <p:nvPr/>
        </p:nvSpPr>
        <p:spPr bwMode="auto">
          <a:xfrm>
            <a:off x="4429125" y="2071688"/>
            <a:ext cx="457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3600">
              <a:latin typeface="Cambria" panose="02040503050406030204" pitchFamily="18" charset="0"/>
            </a:endParaRPr>
          </a:p>
          <a:p>
            <a:pPr eaLnBrk="1" hangingPunct="1">
              <a:spcBef>
                <a:spcPct val="0"/>
              </a:spcBef>
              <a:buFontTx/>
              <a:buNone/>
            </a:pPr>
            <a:r>
              <a:rPr lang="en-GB" altLang="en-US" sz="3600">
                <a:latin typeface="Maiandra GD" panose="020E0502030308020204" pitchFamily="34" charset="0"/>
              </a:rPr>
              <a:t>Were you there </a:t>
            </a:r>
          </a:p>
          <a:p>
            <a:pPr eaLnBrk="1" hangingPunct="1">
              <a:spcBef>
                <a:spcPct val="0"/>
              </a:spcBef>
              <a:buFontTx/>
              <a:buNone/>
            </a:pPr>
            <a:r>
              <a:rPr lang="en-GB" altLang="en-US" sz="3600">
                <a:latin typeface="Maiandra GD" panose="020E0502030308020204" pitchFamily="34" charset="0"/>
              </a:rPr>
              <a:t>when the women wept for him?</a:t>
            </a:r>
            <a:endParaRPr lang="en-US" altLang="en-US" sz="3600">
              <a:latin typeface="Maiandra GD" panose="020E0502030308020204" pitchFamily="34" charset="0"/>
            </a:endParaRPr>
          </a:p>
        </p:txBody>
      </p:sp>
      <p:pic>
        <p:nvPicPr>
          <p:cNvPr id="4" name="8.">
            <a:hlinkClick r:id="" action="ppaction://media"/>
            <a:extLst>
              <a:ext uri="{FF2B5EF4-FFF2-40B4-BE49-F238E27FC236}">
                <a16:creationId xmlns:a16="http://schemas.microsoft.com/office/drawing/2014/main" id="{69992872-9C10-4831-8E54-79C14B02AD79}"/>
              </a:ext>
            </a:extLst>
          </p:cNvPr>
          <p:cNvPicPr>
            <a:picLocks noChangeAspect="1"/>
          </p:cNvPicPr>
          <p:nvPr>
            <a:audioFile r:link="rId2"/>
            <p:extLst>
              <p:ext uri="{DAA4B4D4-6D71-4841-9C94-3DE7FCFB9230}">
                <p14:media xmlns:p14="http://schemas.microsoft.com/office/powerpoint/2010/main" r:embed="rId1">
                  <p14:fade out="1250"/>
                </p14:media>
              </p:ext>
            </p:extLst>
          </p:nvPr>
        </p:nvPicPr>
        <p:blipFill>
          <a:blip r:embed="rId5"/>
          <a:stretch>
            <a:fillRect/>
          </a:stretch>
        </p:blipFill>
        <p:spPr>
          <a:xfrm>
            <a:off x="8094607" y="600233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6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33794" name="Title 3">
            <a:extLst>
              <a:ext uri="{FF2B5EF4-FFF2-40B4-BE49-F238E27FC236}">
                <a16:creationId xmlns:a16="http://schemas.microsoft.com/office/drawing/2014/main" id="{7DB86CA6-BB81-46D6-86BE-4CFA66499829}"/>
              </a:ext>
            </a:extLst>
          </p:cNvPr>
          <p:cNvSpPr>
            <a:spLocks noGrp="1"/>
          </p:cNvSpPr>
          <p:nvPr>
            <p:ph type="title"/>
          </p:nvPr>
        </p:nvSpPr>
        <p:spPr/>
        <p:txBody>
          <a:bodyPr/>
          <a:lstStyle/>
          <a:p>
            <a:pPr eaLnBrk="1" hangingPunct="1"/>
            <a:r>
              <a:rPr lang="en-US" altLang="en-US" sz="2400">
                <a:latin typeface="Maiandra GD" panose="020E0502030308020204" pitchFamily="34" charset="0"/>
              </a:rPr>
              <a:t>We adore you, O Christ and we praise you, because by your Holy Cross, you have redeemed the world</a:t>
            </a:r>
          </a:p>
        </p:txBody>
      </p:sp>
      <p:sp>
        <p:nvSpPr>
          <p:cNvPr id="33795" name="TextBox 5">
            <a:extLst>
              <a:ext uri="{FF2B5EF4-FFF2-40B4-BE49-F238E27FC236}">
                <a16:creationId xmlns:a16="http://schemas.microsoft.com/office/drawing/2014/main" id="{0D8B041E-3137-4D07-BD05-B3F8D907FE5A}"/>
              </a:ext>
            </a:extLst>
          </p:cNvPr>
          <p:cNvSpPr txBox="1">
            <a:spLocks noChangeArrowheads="1"/>
          </p:cNvSpPr>
          <p:nvPr/>
        </p:nvSpPr>
        <p:spPr bwMode="auto">
          <a:xfrm>
            <a:off x="4833938" y="2771775"/>
            <a:ext cx="3857625"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IE" altLang="en-US" sz="1800"/>
              <a:t>These women were moved to sympathy for Jesus. He acknowledged their tears but he knew there was nothing they could do for him now. He asked them to look to themselves and to their children.</a:t>
            </a:r>
          </a:p>
          <a:p>
            <a:pPr>
              <a:buFont typeface="Arial" panose="020B0604020202020204" pitchFamily="34" charset="0"/>
              <a:buNone/>
            </a:pPr>
            <a:r>
              <a:rPr lang="en-IE" altLang="en-US" sz="1800"/>
              <a:t>You do not wish us, Lord, to go on weeping about what has happened in the past. We cannot change the past but we can do a great deal about the future. </a:t>
            </a:r>
          </a:p>
        </p:txBody>
      </p:sp>
      <p:pic>
        <p:nvPicPr>
          <p:cNvPr id="33796" name="Picture 2" descr="stations8.jpg">
            <a:extLst>
              <a:ext uri="{FF2B5EF4-FFF2-40B4-BE49-F238E27FC236}">
                <a16:creationId xmlns:a16="http://schemas.microsoft.com/office/drawing/2014/main" id="{79678AE8-6098-49D0-8A08-87541F84A9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263" y="1535113"/>
            <a:ext cx="3765550"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34818" name="Title 3">
            <a:extLst>
              <a:ext uri="{FF2B5EF4-FFF2-40B4-BE49-F238E27FC236}">
                <a16:creationId xmlns:a16="http://schemas.microsoft.com/office/drawing/2014/main" id="{DDBCCC20-3BA9-4624-828D-2E7312287E7B}"/>
              </a:ext>
            </a:extLst>
          </p:cNvPr>
          <p:cNvSpPr>
            <a:spLocks noGrp="1"/>
          </p:cNvSpPr>
          <p:nvPr>
            <p:ph type="title"/>
          </p:nvPr>
        </p:nvSpPr>
        <p:spPr/>
        <p:txBody>
          <a:bodyPr/>
          <a:lstStyle/>
          <a:p>
            <a:pPr eaLnBrk="1" hangingPunct="1"/>
            <a:r>
              <a:rPr lang="en-US" altLang="en-US" sz="2400">
                <a:latin typeface="Maiandra GD" panose="020E0502030308020204" pitchFamily="34" charset="0"/>
              </a:rPr>
              <a:t>We pray together…</a:t>
            </a:r>
          </a:p>
        </p:txBody>
      </p:sp>
      <p:sp>
        <p:nvSpPr>
          <p:cNvPr id="34819" name="TextBox 5">
            <a:extLst>
              <a:ext uri="{FF2B5EF4-FFF2-40B4-BE49-F238E27FC236}">
                <a16:creationId xmlns:a16="http://schemas.microsoft.com/office/drawing/2014/main" id="{26E2FFC1-AAE0-489C-A368-AA16271F842E}"/>
              </a:ext>
            </a:extLst>
          </p:cNvPr>
          <p:cNvSpPr txBox="1">
            <a:spLocks noChangeArrowheads="1"/>
          </p:cNvSpPr>
          <p:nvPr/>
        </p:nvSpPr>
        <p:spPr bwMode="auto">
          <a:xfrm>
            <a:off x="4786313" y="2928938"/>
            <a:ext cx="385762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IE" altLang="en-US" sz="2800"/>
              <a:t>Our Father, who art in Heaven….</a:t>
            </a:r>
          </a:p>
          <a:p>
            <a:pPr>
              <a:buFont typeface="Arial" panose="020B0604020202020204" pitchFamily="34" charset="0"/>
              <a:buNone/>
            </a:pPr>
            <a:endParaRPr lang="en-IE" altLang="en-US" sz="2800"/>
          </a:p>
          <a:p>
            <a:pPr>
              <a:buFont typeface="Arial" panose="020B0604020202020204" pitchFamily="34" charset="0"/>
              <a:buNone/>
            </a:pPr>
            <a:r>
              <a:rPr lang="en-IE" altLang="en-US" sz="2800"/>
              <a:t>Hail Mary, full of Grace….</a:t>
            </a:r>
          </a:p>
          <a:p>
            <a:pPr>
              <a:buFont typeface="Arial" panose="020B0604020202020204" pitchFamily="34" charset="0"/>
              <a:buNone/>
            </a:pPr>
            <a:endParaRPr lang="en-IE" altLang="en-US" sz="2800"/>
          </a:p>
          <a:p>
            <a:pPr>
              <a:buFont typeface="Arial" panose="020B0604020202020204" pitchFamily="34" charset="0"/>
              <a:buNone/>
            </a:pPr>
            <a:r>
              <a:rPr lang="en-IE" altLang="en-US" sz="2800"/>
              <a:t>Glory be to the Father…..</a:t>
            </a:r>
          </a:p>
        </p:txBody>
      </p:sp>
      <p:pic>
        <p:nvPicPr>
          <p:cNvPr id="34820" name="Picture 2" descr="stations8.jpg">
            <a:extLst>
              <a:ext uri="{FF2B5EF4-FFF2-40B4-BE49-F238E27FC236}">
                <a16:creationId xmlns:a16="http://schemas.microsoft.com/office/drawing/2014/main" id="{1B9F3F37-583D-4B58-B93A-FFB143F9AD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543050"/>
            <a:ext cx="376555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4384FC35-2C2B-4722-BF2A-7ED7672090BC}"/>
              </a:ext>
            </a:extLst>
          </p:cNvPr>
          <p:cNvSpPr>
            <a:spLocks noGrp="1"/>
          </p:cNvSpPr>
          <p:nvPr>
            <p:ph type="title"/>
          </p:nvPr>
        </p:nvSpPr>
        <p:spPr/>
        <p:txBody>
          <a:bodyPr/>
          <a:lstStyle/>
          <a:p>
            <a:pPr eaLnBrk="1" hangingPunct="1"/>
            <a:r>
              <a:rPr lang="en-GB" altLang="en-US">
                <a:latin typeface="Maiandra GD" panose="020E0502030308020204" pitchFamily="34" charset="0"/>
              </a:rPr>
              <a:t>The Ninth Station</a:t>
            </a:r>
            <a:br>
              <a:rPr lang="en-GB" altLang="en-US">
                <a:latin typeface="Maiandra GD" panose="020E0502030308020204" pitchFamily="34" charset="0"/>
              </a:rPr>
            </a:br>
            <a:r>
              <a:rPr lang="en-GB" altLang="en-US">
                <a:latin typeface="Maiandra GD" panose="020E0502030308020204" pitchFamily="34" charset="0"/>
              </a:rPr>
              <a:t>Jesus Falls for a Third </a:t>
            </a:r>
            <a:r>
              <a:rPr lang="en-GB" altLang="en-US" sz="4000">
                <a:latin typeface="Maiandra GD" panose="020E0502030308020204" pitchFamily="34" charset="0"/>
              </a:rPr>
              <a:t>Time</a:t>
            </a:r>
            <a:endParaRPr lang="en-US" altLang="en-US" sz="4000">
              <a:latin typeface="Maiandra GD" panose="020E0502030308020204" pitchFamily="34" charset="0"/>
            </a:endParaRPr>
          </a:p>
        </p:txBody>
      </p:sp>
      <p:pic>
        <p:nvPicPr>
          <p:cNvPr id="3" name="Picture 2" descr="stations9.jpg">
            <a:extLst>
              <a:ext uri="{FF2B5EF4-FFF2-40B4-BE49-F238E27FC236}">
                <a16:creationId xmlns:a16="http://schemas.microsoft.com/office/drawing/2014/main" id="{439D3873-E34B-4364-B1A6-453858AD77DD}"/>
              </a:ext>
            </a:extLst>
          </p:cNvPr>
          <p:cNvPicPr>
            <a:picLocks noChangeAspect="1"/>
          </p:cNvPicPr>
          <p:nvPr/>
        </p:nvPicPr>
        <p:blipFill>
          <a:blip r:embed="rId4"/>
          <a:stretch>
            <a:fillRect/>
          </a:stretch>
        </p:blipFill>
        <p:spPr>
          <a:xfrm>
            <a:off x="500063" y="1571625"/>
            <a:ext cx="3497262" cy="4679950"/>
          </a:xfrm>
          <a:prstGeom prst="rect">
            <a:avLst/>
          </a:prstGeom>
          <a:ln>
            <a:noFill/>
          </a:ln>
          <a:effectLst>
            <a:outerShdw blurRad="190500" algn="tl" rotWithShape="0">
              <a:srgbClr val="000000">
                <a:alpha val="70000"/>
              </a:srgbClr>
            </a:outerShdw>
          </a:effectLst>
        </p:spPr>
      </p:pic>
      <p:sp>
        <p:nvSpPr>
          <p:cNvPr id="35844" name="Rectangle 3">
            <a:extLst>
              <a:ext uri="{FF2B5EF4-FFF2-40B4-BE49-F238E27FC236}">
                <a16:creationId xmlns:a16="http://schemas.microsoft.com/office/drawing/2014/main" id="{9BB86112-A0D9-424E-8A2B-32A2EFEC0DB9}"/>
              </a:ext>
            </a:extLst>
          </p:cNvPr>
          <p:cNvSpPr>
            <a:spLocks noChangeArrowheads="1"/>
          </p:cNvSpPr>
          <p:nvPr/>
        </p:nvSpPr>
        <p:spPr bwMode="auto">
          <a:xfrm>
            <a:off x="4500563" y="2071688"/>
            <a:ext cx="457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3600">
              <a:latin typeface="Cambria" panose="02040503050406030204" pitchFamily="18" charset="0"/>
            </a:endParaRPr>
          </a:p>
          <a:p>
            <a:pPr eaLnBrk="1" hangingPunct="1">
              <a:spcBef>
                <a:spcPct val="0"/>
              </a:spcBef>
              <a:buFontTx/>
              <a:buNone/>
            </a:pPr>
            <a:r>
              <a:rPr lang="en-GB" altLang="en-US" sz="3600">
                <a:latin typeface="Maiandra GD" panose="020E0502030308020204" pitchFamily="34" charset="0"/>
              </a:rPr>
              <a:t>Were you there </a:t>
            </a:r>
          </a:p>
          <a:p>
            <a:pPr eaLnBrk="1" hangingPunct="1">
              <a:spcBef>
                <a:spcPct val="0"/>
              </a:spcBef>
              <a:buFontTx/>
              <a:buNone/>
            </a:pPr>
            <a:r>
              <a:rPr lang="en-GB" altLang="en-US" sz="3600">
                <a:latin typeface="Maiandra GD" panose="020E0502030308020204" pitchFamily="34" charset="0"/>
              </a:rPr>
              <a:t>when Jesus </a:t>
            </a:r>
          </a:p>
          <a:p>
            <a:pPr eaLnBrk="1" hangingPunct="1">
              <a:spcBef>
                <a:spcPct val="0"/>
              </a:spcBef>
              <a:buFontTx/>
              <a:buNone/>
            </a:pPr>
            <a:r>
              <a:rPr lang="en-GB" altLang="en-US" sz="3600">
                <a:latin typeface="Maiandra GD" panose="020E0502030308020204" pitchFamily="34" charset="0"/>
              </a:rPr>
              <a:t>fell again?</a:t>
            </a:r>
            <a:endParaRPr lang="en-US" altLang="en-US" sz="3600">
              <a:latin typeface="Maiandra GD" panose="020E0502030308020204" pitchFamily="34" charset="0"/>
            </a:endParaRPr>
          </a:p>
        </p:txBody>
      </p:sp>
      <p:pic>
        <p:nvPicPr>
          <p:cNvPr id="2" name="7. And 9">
            <a:hlinkClick r:id="" action="ppaction://media"/>
            <a:extLst>
              <a:ext uri="{FF2B5EF4-FFF2-40B4-BE49-F238E27FC236}">
                <a16:creationId xmlns:a16="http://schemas.microsoft.com/office/drawing/2014/main" id="{FEDB4098-5613-44F4-9CB0-DCFA76B99191}"/>
              </a:ext>
            </a:extLst>
          </p:cNvPr>
          <p:cNvPicPr>
            <a:picLocks noChangeAspect="1"/>
          </p:cNvPicPr>
          <p:nvPr>
            <a:audioFile r:link="rId2"/>
            <p:extLst>
              <p:ext uri="{DAA4B4D4-6D71-4841-9C94-3DE7FCFB9230}">
                <p14:media xmlns:p14="http://schemas.microsoft.com/office/powerpoint/2010/main" r:embed="rId1">
                  <p14:fade out="1250"/>
                </p14:media>
              </p:ext>
            </p:extLst>
          </p:nvPr>
        </p:nvPicPr>
        <p:blipFill>
          <a:blip r:embed="rId5"/>
          <a:stretch>
            <a:fillRect/>
          </a:stretch>
        </p:blipFill>
        <p:spPr>
          <a:xfrm>
            <a:off x="8034337" y="594677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1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36866" name="Title 3">
            <a:extLst>
              <a:ext uri="{FF2B5EF4-FFF2-40B4-BE49-F238E27FC236}">
                <a16:creationId xmlns:a16="http://schemas.microsoft.com/office/drawing/2014/main" id="{DFD26509-820C-4351-BE46-434CEC8D639E}"/>
              </a:ext>
            </a:extLst>
          </p:cNvPr>
          <p:cNvSpPr>
            <a:spLocks noGrp="1"/>
          </p:cNvSpPr>
          <p:nvPr>
            <p:ph type="title"/>
          </p:nvPr>
        </p:nvSpPr>
        <p:spPr/>
        <p:txBody>
          <a:bodyPr/>
          <a:lstStyle/>
          <a:p>
            <a:pPr eaLnBrk="1" hangingPunct="1"/>
            <a:r>
              <a:rPr lang="en-US" altLang="en-US" sz="2400">
                <a:latin typeface="Maiandra GD" panose="020E0502030308020204" pitchFamily="34" charset="0"/>
              </a:rPr>
              <a:t>We adore you, O Christ and we praise you, because by your Holy Cross, you have redeemed the world</a:t>
            </a:r>
          </a:p>
        </p:txBody>
      </p:sp>
      <p:sp>
        <p:nvSpPr>
          <p:cNvPr id="36867" name="TextBox 5">
            <a:extLst>
              <a:ext uri="{FF2B5EF4-FFF2-40B4-BE49-F238E27FC236}">
                <a16:creationId xmlns:a16="http://schemas.microsoft.com/office/drawing/2014/main" id="{DDE8EC87-1B10-4B13-BF22-C74B38D8DBA4}"/>
              </a:ext>
            </a:extLst>
          </p:cNvPr>
          <p:cNvSpPr txBox="1">
            <a:spLocks noChangeArrowheads="1"/>
          </p:cNvSpPr>
          <p:nvPr/>
        </p:nvSpPr>
        <p:spPr bwMode="auto">
          <a:xfrm>
            <a:off x="4833938" y="2771775"/>
            <a:ext cx="3857625"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IE" altLang="en-US" sz="1800"/>
              <a:t>This was the final fall, Jesus had reached the very limit of physical endurance. And yet his spirit was not broken.</a:t>
            </a:r>
          </a:p>
          <a:p>
            <a:pPr>
              <a:buFont typeface="Arial" panose="020B0604020202020204" pitchFamily="34" charset="0"/>
              <a:buNone/>
            </a:pPr>
            <a:r>
              <a:rPr lang="en-IE" altLang="en-US" sz="1800"/>
              <a:t>Lord, we know that you walk with us each day as we face the cares and challenges of life. Help us to keep going, especially in times of weakness, and to trust you in times of depression and despair. </a:t>
            </a:r>
          </a:p>
        </p:txBody>
      </p:sp>
      <p:pic>
        <p:nvPicPr>
          <p:cNvPr id="6" name="Picture 5" descr="stations9.jpg">
            <a:extLst>
              <a:ext uri="{FF2B5EF4-FFF2-40B4-BE49-F238E27FC236}">
                <a16:creationId xmlns:a16="http://schemas.microsoft.com/office/drawing/2014/main" id="{CB781998-832A-4DF2-BAC6-03EF25F1799B}"/>
              </a:ext>
            </a:extLst>
          </p:cNvPr>
          <p:cNvPicPr>
            <a:picLocks noChangeAspect="1"/>
          </p:cNvPicPr>
          <p:nvPr/>
        </p:nvPicPr>
        <p:blipFill>
          <a:blip r:embed="rId2"/>
          <a:stretch>
            <a:fillRect/>
          </a:stretch>
        </p:blipFill>
        <p:spPr>
          <a:xfrm>
            <a:off x="500063" y="1571625"/>
            <a:ext cx="3497262" cy="467995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37890" name="Title 3">
            <a:extLst>
              <a:ext uri="{FF2B5EF4-FFF2-40B4-BE49-F238E27FC236}">
                <a16:creationId xmlns:a16="http://schemas.microsoft.com/office/drawing/2014/main" id="{42E55AD4-5C12-4FAE-8118-FEAAE772A752}"/>
              </a:ext>
            </a:extLst>
          </p:cNvPr>
          <p:cNvSpPr>
            <a:spLocks noGrp="1"/>
          </p:cNvSpPr>
          <p:nvPr>
            <p:ph type="title"/>
          </p:nvPr>
        </p:nvSpPr>
        <p:spPr/>
        <p:txBody>
          <a:bodyPr/>
          <a:lstStyle/>
          <a:p>
            <a:pPr eaLnBrk="1" hangingPunct="1"/>
            <a:r>
              <a:rPr lang="en-US" altLang="en-US" sz="2400">
                <a:latin typeface="Maiandra GD" panose="020E0502030308020204" pitchFamily="34" charset="0"/>
              </a:rPr>
              <a:t>We pray together…</a:t>
            </a:r>
          </a:p>
        </p:txBody>
      </p:sp>
      <p:sp>
        <p:nvSpPr>
          <p:cNvPr id="37891" name="TextBox 5">
            <a:extLst>
              <a:ext uri="{FF2B5EF4-FFF2-40B4-BE49-F238E27FC236}">
                <a16:creationId xmlns:a16="http://schemas.microsoft.com/office/drawing/2014/main" id="{384B96A1-E476-4BF6-BC0A-4C7F2AF18F3A}"/>
              </a:ext>
            </a:extLst>
          </p:cNvPr>
          <p:cNvSpPr txBox="1">
            <a:spLocks noChangeArrowheads="1"/>
          </p:cNvSpPr>
          <p:nvPr/>
        </p:nvSpPr>
        <p:spPr bwMode="auto">
          <a:xfrm>
            <a:off x="4786313" y="2928938"/>
            <a:ext cx="385762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IE" altLang="en-US" sz="2800"/>
              <a:t>Our Father, who art in Heaven….</a:t>
            </a:r>
          </a:p>
          <a:p>
            <a:pPr>
              <a:buFont typeface="Arial" panose="020B0604020202020204" pitchFamily="34" charset="0"/>
              <a:buNone/>
            </a:pPr>
            <a:endParaRPr lang="en-IE" altLang="en-US" sz="2800"/>
          </a:p>
          <a:p>
            <a:pPr>
              <a:buFont typeface="Arial" panose="020B0604020202020204" pitchFamily="34" charset="0"/>
              <a:buNone/>
            </a:pPr>
            <a:r>
              <a:rPr lang="en-IE" altLang="en-US" sz="2800"/>
              <a:t>Hail Mary, full of Grace….</a:t>
            </a:r>
          </a:p>
          <a:p>
            <a:pPr>
              <a:buFont typeface="Arial" panose="020B0604020202020204" pitchFamily="34" charset="0"/>
              <a:buNone/>
            </a:pPr>
            <a:endParaRPr lang="en-IE" altLang="en-US" sz="2800"/>
          </a:p>
          <a:p>
            <a:pPr>
              <a:buFont typeface="Arial" panose="020B0604020202020204" pitchFamily="34" charset="0"/>
              <a:buNone/>
            </a:pPr>
            <a:r>
              <a:rPr lang="en-IE" altLang="en-US" sz="2800"/>
              <a:t>Glory be to the Father…..</a:t>
            </a:r>
          </a:p>
        </p:txBody>
      </p:sp>
      <p:pic>
        <p:nvPicPr>
          <p:cNvPr id="6" name="Picture 5" descr="stations9.jpg">
            <a:extLst>
              <a:ext uri="{FF2B5EF4-FFF2-40B4-BE49-F238E27FC236}">
                <a16:creationId xmlns:a16="http://schemas.microsoft.com/office/drawing/2014/main" id="{03921293-76DF-4001-99E1-CF8652BB613C}"/>
              </a:ext>
            </a:extLst>
          </p:cNvPr>
          <p:cNvPicPr>
            <a:picLocks noChangeAspect="1"/>
          </p:cNvPicPr>
          <p:nvPr/>
        </p:nvPicPr>
        <p:blipFill>
          <a:blip r:embed="rId2"/>
          <a:stretch>
            <a:fillRect/>
          </a:stretch>
        </p:blipFill>
        <p:spPr>
          <a:xfrm>
            <a:off x="500063" y="1571625"/>
            <a:ext cx="3497262" cy="467995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52934C61-32EF-4C15-9AA2-EBB680191847}"/>
              </a:ext>
            </a:extLst>
          </p:cNvPr>
          <p:cNvSpPr>
            <a:spLocks noGrp="1"/>
          </p:cNvSpPr>
          <p:nvPr>
            <p:ph type="title"/>
          </p:nvPr>
        </p:nvSpPr>
        <p:spPr/>
        <p:txBody>
          <a:bodyPr/>
          <a:lstStyle/>
          <a:p>
            <a:pPr eaLnBrk="1" hangingPunct="1"/>
            <a:r>
              <a:rPr lang="en-GB" altLang="en-US" sz="4000">
                <a:latin typeface="Maiandra GD" panose="020E0502030308020204" pitchFamily="34" charset="0"/>
              </a:rPr>
              <a:t>The Tenth Station</a:t>
            </a:r>
            <a:br>
              <a:rPr lang="en-GB" altLang="en-US" sz="4000">
                <a:latin typeface="Maiandra GD" panose="020E0502030308020204" pitchFamily="34" charset="0"/>
              </a:rPr>
            </a:br>
            <a:r>
              <a:rPr lang="en-GB" altLang="en-US" sz="4000">
                <a:latin typeface="Maiandra GD" panose="020E0502030308020204" pitchFamily="34" charset="0"/>
              </a:rPr>
              <a:t>Jesus is Stripped of His Clothing</a:t>
            </a:r>
            <a:endParaRPr lang="en-US" altLang="en-US" sz="4000">
              <a:latin typeface="Maiandra GD" panose="020E0502030308020204" pitchFamily="34" charset="0"/>
            </a:endParaRPr>
          </a:p>
        </p:txBody>
      </p:sp>
      <p:pic>
        <p:nvPicPr>
          <p:cNvPr id="3" name="Picture 2" descr="stations10.jpg">
            <a:extLst>
              <a:ext uri="{FF2B5EF4-FFF2-40B4-BE49-F238E27FC236}">
                <a16:creationId xmlns:a16="http://schemas.microsoft.com/office/drawing/2014/main" id="{B84ABDFD-D410-4B1D-A62C-22CA538D2525}"/>
              </a:ext>
            </a:extLst>
          </p:cNvPr>
          <p:cNvPicPr>
            <a:picLocks noChangeAspect="1"/>
          </p:cNvPicPr>
          <p:nvPr/>
        </p:nvPicPr>
        <p:blipFill>
          <a:blip r:embed="rId4"/>
          <a:stretch>
            <a:fillRect/>
          </a:stretch>
        </p:blipFill>
        <p:spPr>
          <a:xfrm>
            <a:off x="357188" y="1643063"/>
            <a:ext cx="3544887" cy="4679950"/>
          </a:xfrm>
          <a:prstGeom prst="rect">
            <a:avLst/>
          </a:prstGeom>
          <a:ln>
            <a:noFill/>
          </a:ln>
          <a:effectLst>
            <a:outerShdw blurRad="190500" algn="tl" rotWithShape="0">
              <a:srgbClr val="000000">
                <a:alpha val="70000"/>
              </a:srgbClr>
            </a:outerShdw>
          </a:effectLst>
        </p:spPr>
      </p:pic>
      <p:sp>
        <p:nvSpPr>
          <p:cNvPr id="41988" name="Rectangle 3">
            <a:extLst>
              <a:ext uri="{FF2B5EF4-FFF2-40B4-BE49-F238E27FC236}">
                <a16:creationId xmlns:a16="http://schemas.microsoft.com/office/drawing/2014/main" id="{5899D39E-53EC-484B-A93B-3AA0AE2EE072}"/>
              </a:ext>
            </a:extLst>
          </p:cNvPr>
          <p:cNvSpPr>
            <a:spLocks noChangeArrowheads="1"/>
          </p:cNvSpPr>
          <p:nvPr/>
        </p:nvSpPr>
        <p:spPr bwMode="auto">
          <a:xfrm>
            <a:off x="4429125" y="2000250"/>
            <a:ext cx="457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3600">
              <a:latin typeface="Cambria" panose="02040503050406030204" pitchFamily="18" charset="0"/>
            </a:endParaRPr>
          </a:p>
          <a:p>
            <a:pPr eaLnBrk="1" hangingPunct="1">
              <a:spcBef>
                <a:spcPct val="0"/>
              </a:spcBef>
              <a:buFontTx/>
              <a:buNone/>
            </a:pPr>
            <a:r>
              <a:rPr lang="en-GB" altLang="en-US" sz="3600">
                <a:latin typeface="Maiandra GD" panose="020E0502030308020204" pitchFamily="34" charset="0"/>
              </a:rPr>
              <a:t>Were you there </a:t>
            </a:r>
          </a:p>
          <a:p>
            <a:pPr eaLnBrk="1" hangingPunct="1">
              <a:spcBef>
                <a:spcPct val="0"/>
              </a:spcBef>
              <a:buFontTx/>
              <a:buNone/>
            </a:pPr>
            <a:r>
              <a:rPr lang="en-GB" altLang="en-US" sz="3600">
                <a:latin typeface="Maiandra GD" panose="020E0502030308020204" pitchFamily="34" charset="0"/>
              </a:rPr>
              <a:t>when they stripped him of his clothes?</a:t>
            </a:r>
            <a:endParaRPr lang="en-US" altLang="en-US" sz="3600">
              <a:latin typeface="Maiandra GD" panose="020E0502030308020204" pitchFamily="34" charset="0"/>
            </a:endParaRPr>
          </a:p>
        </p:txBody>
      </p:sp>
      <p:pic>
        <p:nvPicPr>
          <p:cNvPr id="4" name="10.">
            <a:hlinkClick r:id="" action="ppaction://media"/>
            <a:extLst>
              <a:ext uri="{FF2B5EF4-FFF2-40B4-BE49-F238E27FC236}">
                <a16:creationId xmlns:a16="http://schemas.microsoft.com/office/drawing/2014/main" id="{F0C0A2A1-32DA-4BEE-AF8C-80F0B30E0952}"/>
              </a:ext>
            </a:extLst>
          </p:cNvPr>
          <p:cNvPicPr>
            <a:picLocks noChangeAspect="1"/>
          </p:cNvPicPr>
          <p:nvPr>
            <a:audioFile r:link="rId2"/>
            <p:extLst>
              <p:ext uri="{DAA4B4D4-6D71-4841-9C94-3DE7FCFB9230}">
                <p14:media xmlns:p14="http://schemas.microsoft.com/office/powerpoint/2010/main" r:embed="rId1">
                  <p14:fade out="1250"/>
                </p14:media>
              </p:ext>
            </p:extLst>
          </p:nvPr>
        </p:nvPicPr>
        <p:blipFill>
          <a:blip r:embed="rId5"/>
          <a:stretch>
            <a:fillRect/>
          </a:stretch>
        </p:blipFill>
        <p:spPr>
          <a:xfrm>
            <a:off x="8177212" y="601821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8194" name="Title 3">
            <a:extLst>
              <a:ext uri="{FF2B5EF4-FFF2-40B4-BE49-F238E27FC236}">
                <a16:creationId xmlns:a16="http://schemas.microsoft.com/office/drawing/2014/main" id="{A9F725E1-D5A9-453B-BE41-C8E0192C81ED}"/>
              </a:ext>
            </a:extLst>
          </p:cNvPr>
          <p:cNvSpPr>
            <a:spLocks noGrp="1"/>
          </p:cNvSpPr>
          <p:nvPr>
            <p:ph type="title"/>
          </p:nvPr>
        </p:nvSpPr>
        <p:spPr/>
        <p:txBody>
          <a:bodyPr/>
          <a:lstStyle/>
          <a:p>
            <a:pPr eaLnBrk="1" hangingPunct="1"/>
            <a:r>
              <a:rPr lang="en-US" altLang="en-US" sz="2400">
                <a:latin typeface="Maiandra GD" panose="020E0502030308020204" pitchFamily="34" charset="0"/>
              </a:rPr>
              <a:t>We adore you, O Christ and we praise you, because by your Holy Cross, you have redeemed the world</a:t>
            </a:r>
          </a:p>
        </p:txBody>
      </p:sp>
      <p:pic>
        <p:nvPicPr>
          <p:cNvPr id="5" name="Picture 4" descr="stations1.jpg">
            <a:extLst>
              <a:ext uri="{FF2B5EF4-FFF2-40B4-BE49-F238E27FC236}">
                <a16:creationId xmlns:a16="http://schemas.microsoft.com/office/drawing/2014/main" id="{83639A32-0CCC-484C-A892-B474425B7A54}"/>
              </a:ext>
            </a:extLst>
          </p:cNvPr>
          <p:cNvPicPr>
            <a:picLocks noChangeAspect="1"/>
          </p:cNvPicPr>
          <p:nvPr/>
        </p:nvPicPr>
        <p:blipFill>
          <a:blip r:embed="rId2"/>
          <a:stretch>
            <a:fillRect/>
          </a:stretch>
        </p:blipFill>
        <p:spPr>
          <a:xfrm>
            <a:off x="500063" y="1571625"/>
            <a:ext cx="3810000" cy="5040313"/>
          </a:xfrm>
          <a:prstGeom prst="rect">
            <a:avLst/>
          </a:prstGeom>
          <a:ln>
            <a:noFill/>
          </a:ln>
          <a:effectLst>
            <a:outerShdw blurRad="190500" algn="tl" rotWithShape="0">
              <a:srgbClr val="000000">
                <a:alpha val="70000"/>
              </a:srgbClr>
            </a:outerShdw>
          </a:effectLst>
        </p:spPr>
      </p:pic>
      <p:sp>
        <p:nvSpPr>
          <p:cNvPr id="8196" name="TextBox 5">
            <a:extLst>
              <a:ext uri="{FF2B5EF4-FFF2-40B4-BE49-F238E27FC236}">
                <a16:creationId xmlns:a16="http://schemas.microsoft.com/office/drawing/2014/main" id="{69BEC500-740F-4D62-8C9B-09A7947603DD}"/>
              </a:ext>
            </a:extLst>
          </p:cNvPr>
          <p:cNvSpPr txBox="1">
            <a:spLocks noChangeArrowheads="1"/>
          </p:cNvSpPr>
          <p:nvPr/>
        </p:nvSpPr>
        <p:spPr bwMode="auto">
          <a:xfrm>
            <a:off x="4786313" y="2928938"/>
            <a:ext cx="38576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IE" altLang="en-US" sz="1600"/>
              <a:t>Pilate said, ‘What shall I do with Jesus who is called Christ?’ The crowd replied, ‘Let him be crucified’. Pilate took water and washed his hands before the crowd saying, ‘I am innocent of this man’s blood; it is your concern.’</a:t>
            </a:r>
          </a:p>
          <a:p>
            <a:pPr>
              <a:buFont typeface="Arial" panose="020B0604020202020204" pitchFamily="34" charset="0"/>
              <a:buNone/>
            </a:pPr>
            <a:r>
              <a:rPr lang="en-IE" altLang="en-US" sz="1600"/>
              <a:t>Yes, Lord, it is my concern. It is my concern that those with whom I live and work get fair play, even if that means standing against the crowd. When I have to make decisions which affect peoples’ lives, help me to make them with understanding and care.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43010" name="Title 3">
            <a:extLst>
              <a:ext uri="{FF2B5EF4-FFF2-40B4-BE49-F238E27FC236}">
                <a16:creationId xmlns:a16="http://schemas.microsoft.com/office/drawing/2014/main" id="{08D82B23-F187-4B9A-874C-869ECCB58DA3}"/>
              </a:ext>
            </a:extLst>
          </p:cNvPr>
          <p:cNvSpPr>
            <a:spLocks noGrp="1"/>
          </p:cNvSpPr>
          <p:nvPr>
            <p:ph type="title"/>
          </p:nvPr>
        </p:nvSpPr>
        <p:spPr/>
        <p:txBody>
          <a:bodyPr/>
          <a:lstStyle/>
          <a:p>
            <a:pPr eaLnBrk="1" hangingPunct="1"/>
            <a:r>
              <a:rPr lang="en-US" altLang="en-US" sz="2400">
                <a:latin typeface="Maiandra GD" panose="020E0502030308020204" pitchFamily="34" charset="0"/>
              </a:rPr>
              <a:t>We adore you, O Christ and we praise you, because by your Holy Cross, you have redeemed the world</a:t>
            </a:r>
          </a:p>
        </p:txBody>
      </p:sp>
      <p:sp>
        <p:nvSpPr>
          <p:cNvPr id="43011" name="TextBox 1">
            <a:extLst>
              <a:ext uri="{FF2B5EF4-FFF2-40B4-BE49-F238E27FC236}">
                <a16:creationId xmlns:a16="http://schemas.microsoft.com/office/drawing/2014/main" id="{F3486E2E-984C-4531-A83C-871F3895ED46}"/>
              </a:ext>
            </a:extLst>
          </p:cNvPr>
          <p:cNvSpPr txBox="1">
            <a:spLocks noChangeArrowheads="1"/>
          </p:cNvSpPr>
          <p:nvPr/>
        </p:nvSpPr>
        <p:spPr bwMode="auto">
          <a:xfrm>
            <a:off x="4932363" y="2636838"/>
            <a:ext cx="3600450" cy="382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1000"/>
              </a:spcAft>
              <a:buFontTx/>
              <a:buNone/>
            </a:pPr>
            <a:r>
              <a:rPr lang="en-IE" altLang="en-US" sz="1800">
                <a:solidFill>
                  <a:srgbClr val="003B5A"/>
                </a:solidFill>
                <a:latin typeface="Times New Roman" panose="02020603050405020304" pitchFamily="18" charset="0"/>
                <a:cs typeface="Times New Roman" panose="02020603050405020304" pitchFamily="18" charset="0"/>
              </a:rPr>
              <a:t>Now everything was taken from him, even his clothes. Although he was God he emptied himself, to become as we all are. And he was humbler yet, even to accepting death on the cross.</a:t>
            </a:r>
            <a:endParaRPr lang="en-IE" altLang="en-US" sz="1800">
              <a:ea typeface="Calibri" panose="020F0502020204030204" pitchFamily="34" charset="0"/>
              <a:cs typeface="Times New Roman" panose="02020603050405020304" pitchFamily="18" charset="0"/>
            </a:endParaRPr>
          </a:p>
          <a:p>
            <a:pPr>
              <a:spcBef>
                <a:spcPct val="0"/>
              </a:spcBef>
              <a:spcAft>
                <a:spcPts val="1000"/>
              </a:spcAft>
              <a:buFontTx/>
              <a:buNone/>
            </a:pPr>
            <a:r>
              <a:rPr lang="en-IE" altLang="en-US" sz="1800">
                <a:solidFill>
                  <a:srgbClr val="003B5A"/>
                </a:solidFill>
                <a:latin typeface="Times New Roman" panose="02020603050405020304" pitchFamily="18" charset="0"/>
                <a:cs typeface="Times New Roman" panose="02020603050405020304" pitchFamily="18" charset="0"/>
              </a:rPr>
              <a:t>Lord, we worry about our life and what we are to eat, about our body and how we are to clothe it. But life means more than food, and the body more than clothing. You humbled yourself to become like us: may we become more like you. </a:t>
            </a:r>
            <a:endParaRPr lang="en-IE" altLang="en-US" sz="1800">
              <a:cs typeface="Calibri" panose="020F0502020204030204" pitchFamily="34" charset="0"/>
            </a:endParaRPr>
          </a:p>
        </p:txBody>
      </p:sp>
      <p:pic>
        <p:nvPicPr>
          <p:cNvPr id="6" name="Picture 5" descr="stations10.jpg">
            <a:extLst>
              <a:ext uri="{FF2B5EF4-FFF2-40B4-BE49-F238E27FC236}">
                <a16:creationId xmlns:a16="http://schemas.microsoft.com/office/drawing/2014/main" id="{330FAE36-341D-4131-9A30-93B1CA28DE0B}"/>
              </a:ext>
            </a:extLst>
          </p:cNvPr>
          <p:cNvPicPr>
            <a:picLocks noChangeAspect="1"/>
          </p:cNvPicPr>
          <p:nvPr/>
        </p:nvPicPr>
        <p:blipFill>
          <a:blip r:embed="rId2"/>
          <a:stretch>
            <a:fillRect/>
          </a:stretch>
        </p:blipFill>
        <p:spPr>
          <a:xfrm>
            <a:off x="357188" y="1643063"/>
            <a:ext cx="3544887" cy="467995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44034" name="Title 3">
            <a:extLst>
              <a:ext uri="{FF2B5EF4-FFF2-40B4-BE49-F238E27FC236}">
                <a16:creationId xmlns:a16="http://schemas.microsoft.com/office/drawing/2014/main" id="{2D5D78E8-C287-47BD-981F-8271C9C859BB}"/>
              </a:ext>
            </a:extLst>
          </p:cNvPr>
          <p:cNvSpPr>
            <a:spLocks noGrp="1"/>
          </p:cNvSpPr>
          <p:nvPr>
            <p:ph type="title"/>
          </p:nvPr>
        </p:nvSpPr>
        <p:spPr/>
        <p:txBody>
          <a:bodyPr/>
          <a:lstStyle/>
          <a:p>
            <a:pPr eaLnBrk="1" hangingPunct="1"/>
            <a:r>
              <a:rPr lang="en-US" altLang="en-US" sz="2400">
                <a:latin typeface="Maiandra GD" panose="020E0502030308020204" pitchFamily="34" charset="0"/>
              </a:rPr>
              <a:t>We pray together…</a:t>
            </a:r>
          </a:p>
        </p:txBody>
      </p:sp>
      <p:sp>
        <p:nvSpPr>
          <p:cNvPr id="44035" name="TextBox 5">
            <a:extLst>
              <a:ext uri="{FF2B5EF4-FFF2-40B4-BE49-F238E27FC236}">
                <a16:creationId xmlns:a16="http://schemas.microsoft.com/office/drawing/2014/main" id="{9F9C5019-6A1D-4539-86A2-7ABABBE1AC1A}"/>
              </a:ext>
            </a:extLst>
          </p:cNvPr>
          <p:cNvSpPr txBox="1">
            <a:spLocks noChangeArrowheads="1"/>
          </p:cNvSpPr>
          <p:nvPr/>
        </p:nvSpPr>
        <p:spPr bwMode="auto">
          <a:xfrm>
            <a:off x="4786313" y="2928938"/>
            <a:ext cx="385762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IE" altLang="en-US" sz="2800"/>
              <a:t>Our Father, who art in Heaven….</a:t>
            </a:r>
          </a:p>
          <a:p>
            <a:pPr>
              <a:buFont typeface="Arial" panose="020B0604020202020204" pitchFamily="34" charset="0"/>
              <a:buNone/>
            </a:pPr>
            <a:endParaRPr lang="en-IE" altLang="en-US" sz="2800"/>
          </a:p>
          <a:p>
            <a:pPr>
              <a:buFont typeface="Arial" panose="020B0604020202020204" pitchFamily="34" charset="0"/>
              <a:buNone/>
            </a:pPr>
            <a:r>
              <a:rPr lang="en-IE" altLang="en-US" sz="2800"/>
              <a:t>Hail Mary, full of Grace….</a:t>
            </a:r>
          </a:p>
          <a:p>
            <a:pPr>
              <a:buFont typeface="Arial" panose="020B0604020202020204" pitchFamily="34" charset="0"/>
              <a:buNone/>
            </a:pPr>
            <a:endParaRPr lang="en-IE" altLang="en-US" sz="2800"/>
          </a:p>
          <a:p>
            <a:pPr>
              <a:buFont typeface="Arial" panose="020B0604020202020204" pitchFamily="34" charset="0"/>
              <a:buNone/>
            </a:pPr>
            <a:r>
              <a:rPr lang="en-IE" altLang="en-US" sz="2800"/>
              <a:t>Glory be to the Father…..</a:t>
            </a:r>
          </a:p>
        </p:txBody>
      </p:sp>
      <p:pic>
        <p:nvPicPr>
          <p:cNvPr id="6" name="Picture 5" descr="stations10.jpg">
            <a:extLst>
              <a:ext uri="{FF2B5EF4-FFF2-40B4-BE49-F238E27FC236}">
                <a16:creationId xmlns:a16="http://schemas.microsoft.com/office/drawing/2014/main" id="{9F308689-48DA-4F74-972F-6F77D799F590}"/>
              </a:ext>
            </a:extLst>
          </p:cNvPr>
          <p:cNvPicPr>
            <a:picLocks noChangeAspect="1"/>
          </p:cNvPicPr>
          <p:nvPr/>
        </p:nvPicPr>
        <p:blipFill>
          <a:blip r:embed="rId2"/>
          <a:stretch>
            <a:fillRect/>
          </a:stretch>
        </p:blipFill>
        <p:spPr>
          <a:xfrm>
            <a:off x="357188" y="1643063"/>
            <a:ext cx="3544887" cy="467995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B041B233-0A3E-4A78-B270-78B9E0E5E90A}"/>
              </a:ext>
            </a:extLst>
          </p:cNvPr>
          <p:cNvSpPr>
            <a:spLocks noGrp="1"/>
          </p:cNvSpPr>
          <p:nvPr>
            <p:ph type="title"/>
          </p:nvPr>
        </p:nvSpPr>
        <p:spPr/>
        <p:txBody>
          <a:bodyPr/>
          <a:lstStyle/>
          <a:p>
            <a:pPr eaLnBrk="1" hangingPunct="1"/>
            <a:r>
              <a:rPr lang="en-GB" altLang="en-US" sz="4000">
                <a:latin typeface="Maiandra GD" panose="020E0502030308020204" pitchFamily="34" charset="0"/>
              </a:rPr>
              <a:t>The Eleventh Station</a:t>
            </a:r>
            <a:br>
              <a:rPr lang="en-GB" altLang="en-US" sz="4000">
                <a:latin typeface="Maiandra GD" panose="020E0502030308020204" pitchFamily="34" charset="0"/>
              </a:rPr>
            </a:br>
            <a:r>
              <a:rPr lang="en-GB" altLang="en-US" sz="4000">
                <a:latin typeface="Maiandra GD" panose="020E0502030308020204" pitchFamily="34" charset="0"/>
              </a:rPr>
              <a:t>Jesus is Nailed to The Cross</a:t>
            </a:r>
            <a:endParaRPr lang="en-US" altLang="en-US" sz="4000">
              <a:latin typeface="Maiandra GD" panose="020E0502030308020204" pitchFamily="34" charset="0"/>
            </a:endParaRPr>
          </a:p>
        </p:txBody>
      </p:sp>
      <p:pic>
        <p:nvPicPr>
          <p:cNvPr id="3" name="Picture 2" descr="stations11.jpg">
            <a:extLst>
              <a:ext uri="{FF2B5EF4-FFF2-40B4-BE49-F238E27FC236}">
                <a16:creationId xmlns:a16="http://schemas.microsoft.com/office/drawing/2014/main" id="{FB3D1CE1-02C3-43E0-80C1-346D223D7A4B}"/>
              </a:ext>
            </a:extLst>
          </p:cNvPr>
          <p:cNvPicPr>
            <a:picLocks noChangeAspect="1"/>
          </p:cNvPicPr>
          <p:nvPr/>
        </p:nvPicPr>
        <p:blipFill>
          <a:blip r:embed="rId4"/>
          <a:stretch>
            <a:fillRect/>
          </a:stretch>
        </p:blipFill>
        <p:spPr>
          <a:xfrm>
            <a:off x="457200" y="1628775"/>
            <a:ext cx="3495675" cy="4679950"/>
          </a:xfrm>
          <a:prstGeom prst="rect">
            <a:avLst/>
          </a:prstGeom>
          <a:ln>
            <a:noFill/>
          </a:ln>
          <a:effectLst>
            <a:outerShdw blurRad="190500" algn="tl" rotWithShape="0">
              <a:srgbClr val="000000">
                <a:alpha val="70000"/>
              </a:srgbClr>
            </a:outerShdw>
          </a:effectLst>
        </p:spPr>
      </p:pic>
      <p:sp>
        <p:nvSpPr>
          <p:cNvPr id="45060" name="Rectangle 3">
            <a:extLst>
              <a:ext uri="{FF2B5EF4-FFF2-40B4-BE49-F238E27FC236}">
                <a16:creationId xmlns:a16="http://schemas.microsoft.com/office/drawing/2014/main" id="{54D1B305-6D5D-4393-8C16-3EE970E62D56}"/>
              </a:ext>
            </a:extLst>
          </p:cNvPr>
          <p:cNvSpPr>
            <a:spLocks noChangeArrowheads="1"/>
          </p:cNvSpPr>
          <p:nvPr/>
        </p:nvSpPr>
        <p:spPr bwMode="auto">
          <a:xfrm>
            <a:off x="4429125" y="2143125"/>
            <a:ext cx="457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3600">
              <a:latin typeface="Cambria" panose="02040503050406030204" pitchFamily="18" charset="0"/>
            </a:endParaRPr>
          </a:p>
          <a:p>
            <a:pPr eaLnBrk="1" hangingPunct="1">
              <a:spcBef>
                <a:spcPct val="0"/>
              </a:spcBef>
              <a:buFontTx/>
              <a:buNone/>
            </a:pPr>
            <a:r>
              <a:rPr lang="en-GB" altLang="en-US" sz="3600">
                <a:latin typeface="Maiandra GD" panose="020E0502030308020204" pitchFamily="34" charset="0"/>
              </a:rPr>
              <a:t>Were you there </a:t>
            </a:r>
          </a:p>
          <a:p>
            <a:pPr eaLnBrk="1" hangingPunct="1">
              <a:spcBef>
                <a:spcPct val="0"/>
              </a:spcBef>
              <a:buFontTx/>
              <a:buNone/>
            </a:pPr>
            <a:r>
              <a:rPr lang="en-GB" altLang="en-US" sz="3600">
                <a:latin typeface="Maiandra GD" panose="020E0502030308020204" pitchFamily="34" charset="0"/>
              </a:rPr>
              <a:t>when they nailed </a:t>
            </a:r>
          </a:p>
          <a:p>
            <a:pPr eaLnBrk="1" hangingPunct="1">
              <a:spcBef>
                <a:spcPct val="0"/>
              </a:spcBef>
              <a:buFontTx/>
              <a:buNone/>
            </a:pPr>
            <a:r>
              <a:rPr lang="en-GB" altLang="en-US" sz="3600">
                <a:latin typeface="Maiandra GD" panose="020E0502030308020204" pitchFamily="34" charset="0"/>
              </a:rPr>
              <a:t>him to a tree?</a:t>
            </a:r>
            <a:endParaRPr lang="en-US" altLang="en-US" sz="3600">
              <a:latin typeface="Maiandra GD" panose="020E0502030308020204" pitchFamily="34" charset="0"/>
            </a:endParaRPr>
          </a:p>
        </p:txBody>
      </p:sp>
      <p:pic>
        <p:nvPicPr>
          <p:cNvPr id="4" name="11.">
            <a:hlinkClick r:id="" action="ppaction://media"/>
            <a:extLst>
              <a:ext uri="{FF2B5EF4-FFF2-40B4-BE49-F238E27FC236}">
                <a16:creationId xmlns:a16="http://schemas.microsoft.com/office/drawing/2014/main" id="{B2707D72-42C3-4975-B54D-949BB7205FAD}"/>
              </a:ext>
            </a:extLst>
          </p:cNvPr>
          <p:cNvPicPr>
            <a:picLocks noChangeAspect="1"/>
          </p:cNvPicPr>
          <p:nvPr>
            <a:audioFile r:link="rId2"/>
            <p:extLst>
              <p:ext uri="{DAA4B4D4-6D71-4841-9C94-3DE7FCFB9230}">
                <p14:media xmlns:p14="http://schemas.microsoft.com/office/powerpoint/2010/main" r:embed="rId1">
                  <p14:fade out="1250"/>
                </p14:media>
              </p:ext>
            </p:extLst>
          </p:nvPr>
        </p:nvPicPr>
        <p:blipFill>
          <a:blip r:embed="rId5"/>
          <a:stretch>
            <a:fillRect/>
          </a:stretch>
        </p:blipFill>
        <p:spPr>
          <a:xfrm>
            <a:off x="8020929" y="597376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74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46082" name="Title 3">
            <a:extLst>
              <a:ext uri="{FF2B5EF4-FFF2-40B4-BE49-F238E27FC236}">
                <a16:creationId xmlns:a16="http://schemas.microsoft.com/office/drawing/2014/main" id="{F0B32125-48CF-4BE4-88DB-AD71F6636333}"/>
              </a:ext>
            </a:extLst>
          </p:cNvPr>
          <p:cNvSpPr>
            <a:spLocks noGrp="1"/>
          </p:cNvSpPr>
          <p:nvPr>
            <p:ph type="title"/>
          </p:nvPr>
        </p:nvSpPr>
        <p:spPr/>
        <p:txBody>
          <a:bodyPr/>
          <a:lstStyle/>
          <a:p>
            <a:pPr eaLnBrk="1" hangingPunct="1"/>
            <a:r>
              <a:rPr lang="en-US" altLang="en-US" sz="2400">
                <a:latin typeface="Maiandra GD" panose="020E0502030308020204" pitchFamily="34" charset="0"/>
              </a:rPr>
              <a:t>We adore you, O Christ and we praise you, because by your Holy Cross, you have redeemed the world</a:t>
            </a:r>
          </a:p>
        </p:txBody>
      </p:sp>
      <p:sp>
        <p:nvSpPr>
          <p:cNvPr id="46083" name="TextBox 1">
            <a:extLst>
              <a:ext uri="{FF2B5EF4-FFF2-40B4-BE49-F238E27FC236}">
                <a16:creationId xmlns:a16="http://schemas.microsoft.com/office/drawing/2014/main" id="{771F0976-124B-4C1A-8224-EFD17852E390}"/>
              </a:ext>
            </a:extLst>
          </p:cNvPr>
          <p:cNvSpPr txBox="1">
            <a:spLocks noChangeArrowheads="1"/>
          </p:cNvSpPr>
          <p:nvPr/>
        </p:nvSpPr>
        <p:spPr bwMode="auto">
          <a:xfrm>
            <a:off x="4932363" y="2636838"/>
            <a:ext cx="360045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15000"/>
              </a:lnSpc>
              <a:spcBef>
                <a:spcPct val="0"/>
              </a:spcBef>
              <a:spcAft>
                <a:spcPts val="1000"/>
              </a:spcAft>
              <a:buFontTx/>
              <a:buNone/>
            </a:pPr>
            <a:r>
              <a:rPr lang="en-IE" altLang="en-US" sz="1800">
                <a:solidFill>
                  <a:srgbClr val="003B5A"/>
                </a:solidFill>
                <a:latin typeface="Times New Roman" panose="02020603050405020304" pitchFamily="18" charset="0"/>
                <a:cs typeface="Times New Roman" panose="02020603050405020304" pitchFamily="18" charset="0"/>
              </a:rPr>
              <a:t>‘Without beauty, without majesty we saw him, a thing despised and rejected by men, a man to make people hide their faces.’ (Is 53:2-3)</a:t>
            </a:r>
            <a:endParaRPr lang="en-IE" altLang="en-US" sz="1800">
              <a:ea typeface="Calibri" panose="020F0502020204030204" pitchFamily="34" charset="0"/>
              <a:cs typeface="Times New Roman" panose="02020603050405020304" pitchFamily="18" charset="0"/>
            </a:endParaRPr>
          </a:p>
          <a:p>
            <a:pPr>
              <a:lnSpc>
                <a:spcPct val="115000"/>
              </a:lnSpc>
              <a:spcBef>
                <a:spcPct val="0"/>
              </a:spcBef>
              <a:spcAft>
                <a:spcPts val="1000"/>
              </a:spcAft>
              <a:buFontTx/>
              <a:buNone/>
            </a:pPr>
            <a:r>
              <a:rPr lang="en-IE" altLang="en-US" sz="1800">
                <a:solidFill>
                  <a:srgbClr val="003B5A"/>
                </a:solidFill>
                <a:latin typeface="Times New Roman" panose="02020603050405020304" pitchFamily="18" charset="0"/>
                <a:cs typeface="Times New Roman" panose="02020603050405020304" pitchFamily="18" charset="0"/>
              </a:rPr>
              <a:t>It was all very cruel and barbaric, Lord. Blinded by hatred, nobody stopped to think. It is sad that we still treat people in this way, when we fail to see in them the image of God. Forgive us, Lord, for the violence in our lives and our society. </a:t>
            </a:r>
            <a:endParaRPr lang="en-IE" altLang="en-US" sz="1800">
              <a:cs typeface="Calibri" panose="020F0502020204030204" pitchFamily="34" charset="0"/>
            </a:endParaRPr>
          </a:p>
        </p:txBody>
      </p:sp>
      <p:pic>
        <p:nvPicPr>
          <p:cNvPr id="6" name="Picture 5" descr="stations11.jpg">
            <a:extLst>
              <a:ext uri="{FF2B5EF4-FFF2-40B4-BE49-F238E27FC236}">
                <a16:creationId xmlns:a16="http://schemas.microsoft.com/office/drawing/2014/main" id="{62AE3919-A194-478D-851C-19D557328CA7}"/>
              </a:ext>
            </a:extLst>
          </p:cNvPr>
          <p:cNvPicPr>
            <a:picLocks noChangeAspect="1"/>
          </p:cNvPicPr>
          <p:nvPr/>
        </p:nvPicPr>
        <p:blipFill>
          <a:blip r:embed="rId2"/>
          <a:stretch>
            <a:fillRect/>
          </a:stretch>
        </p:blipFill>
        <p:spPr>
          <a:xfrm>
            <a:off x="457200" y="1628775"/>
            <a:ext cx="3495675" cy="467995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47106" name="Title 3">
            <a:extLst>
              <a:ext uri="{FF2B5EF4-FFF2-40B4-BE49-F238E27FC236}">
                <a16:creationId xmlns:a16="http://schemas.microsoft.com/office/drawing/2014/main" id="{F2C799BB-4CF1-4E70-A9A5-41E82A00B321}"/>
              </a:ext>
            </a:extLst>
          </p:cNvPr>
          <p:cNvSpPr>
            <a:spLocks noGrp="1"/>
          </p:cNvSpPr>
          <p:nvPr>
            <p:ph type="title"/>
          </p:nvPr>
        </p:nvSpPr>
        <p:spPr/>
        <p:txBody>
          <a:bodyPr/>
          <a:lstStyle/>
          <a:p>
            <a:pPr eaLnBrk="1" hangingPunct="1"/>
            <a:r>
              <a:rPr lang="en-US" altLang="en-US" sz="2400">
                <a:latin typeface="Maiandra GD" panose="020E0502030308020204" pitchFamily="34" charset="0"/>
              </a:rPr>
              <a:t>We pray together…</a:t>
            </a:r>
          </a:p>
        </p:txBody>
      </p:sp>
      <p:sp>
        <p:nvSpPr>
          <p:cNvPr id="47107" name="TextBox 5">
            <a:extLst>
              <a:ext uri="{FF2B5EF4-FFF2-40B4-BE49-F238E27FC236}">
                <a16:creationId xmlns:a16="http://schemas.microsoft.com/office/drawing/2014/main" id="{DF3F50FE-FF77-4690-B7F3-2F61506A9626}"/>
              </a:ext>
            </a:extLst>
          </p:cNvPr>
          <p:cNvSpPr txBox="1">
            <a:spLocks noChangeArrowheads="1"/>
          </p:cNvSpPr>
          <p:nvPr/>
        </p:nvSpPr>
        <p:spPr bwMode="auto">
          <a:xfrm>
            <a:off x="4786313" y="2928938"/>
            <a:ext cx="385762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IE" altLang="en-US" sz="2800"/>
              <a:t>Our Father, who art in Heaven….</a:t>
            </a:r>
          </a:p>
          <a:p>
            <a:pPr>
              <a:buFont typeface="Arial" panose="020B0604020202020204" pitchFamily="34" charset="0"/>
              <a:buNone/>
            </a:pPr>
            <a:endParaRPr lang="en-IE" altLang="en-US" sz="2800"/>
          </a:p>
          <a:p>
            <a:pPr>
              <a:buFont typeface="Arial" panose="020B0604020202020204" pitchFamily="34" charset="0"/>
              <a:buNone/>
            </a:pPr>
            <a:r>
              <a:rPr lang="en-IE" altLang="en-US" sz="2800"/>
              <a:t>Hail Mary, full of Grace….</a:t>
            </a:r>
          </a:p>
          <a:p>
            <a:pPr>
              <a:buFont typeface="Arial" panose="020B0604020202020204" pitchFamily="34" charset="0"/>
              <a:buNone/>
            </a:pPr>
            <a:endParaRPr lang="en-IE" altLang="en-US" sz="2800"/>
          </a:p>
          <a:p>
            <a:pPr>
              <a:buFont typeface="Arial" panose="020B0604020202020204" pitchFamily="34" charset="0"/>
              <a:buNone/>
            </a:pPr>
            <a:r>
              <a:rPr lang="en-IE" altLang="en-US" sz="2800"/>
              <a:t>Glory be to the Father…..</a:t>
            </a:r>
          </a:p>
        </p:txBody>
      </p:sp>
      <p:pic>
        <p:nvPicPr>
          <p:cNvPr id="6" name="Picture 5" descr="stations11.jpg">
            <a:extLst>
              <a:ext uri="{FF2B5EF4-FFF2-40B4-BE49-F238E27FC236}">
                <a16:creationId xmlns:a16="http://schemas.microsoft.com/office/drawing/2014/main" id="{FF7C5EB8-0695-434C-AEE8-471A6B4BE05E}"/>
              </a:ext>
            </a:extLst>
          </p:cNvPr>
          <p:cNvPicPr>
            <a:picLocks noChangeAspect="1"/>
          </p:cNvPicPr>
          <p:nvPr/>
        </p:nvPicPr>
        <p:blipFill>
          <a:blip r:embed="rId2"/>
          <a:stretch>
            <a:fillRect/>
          </a:stretch>
        </p:blipFill>
        <p:spPr>
          <a:xfrm>
            <a:off x="457200" y="1628775"/>
            <a:ext cx="3495675" cy="467995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03CB5D9B-19F3-4597-84D8-D28E4C59EA58}"/>
              </a:ext>
            </a:extLst>
          </p:cNvPr>
          <p:cNvSpPr>
            <a:spLocks noGrp="1"/>
          </p:cNvSpPr>
          <p:nvPr>
            <p:ph type="title"/>
          </p:nvPr>
        </p:nvSpPr>
        <p:spPr/>
        <p:txBody>
          <a:bodyPr/>
          <a:lstStyle/>
          <a:p>
            <a:pPr eaLnBrk="1" hangingPunct="1"/>
            <a:r>
              <a:rPr lang="en-GB" altLang="en-US" sz="4000">
                <a:latin typeface="Maiandra GD" panose="020E0502030308020204" pitchFamily="34" charset="0"/>
              </a:rPr>
              <a:t>The Twelfth Station</a:t>
            </a:r>
            <a:br>
              <a:rPr lang="en-GB" altLang="en-US" sz="4000">
                <a:latin typeface="Maiandra GD" panose="020E0502030308020204" pitchFamily="34" charset="0"/>
              </a:rPr>
            </a:br>
            <a:r>
              <a:rPr lang="en-GB" altLang="en-US" sz="4000">
                <a:latin typeface="Maiandra GD" panose="020E0502030308020204" pitchFamily="34" charset="0"/>
              </a:rPr>
              <a:t>Jesus Dies on The Cross</a:t>
            </a:r>
            <a:endParaRPr lang="en-US" altLang="en-US" sz="4000">
              <a:latin typeface="Maiandra GD" panose="020E0502030308020204" pitchFamily="34" charset="0"/>
            </a:endParaRPr>
          </a:p>
        </p:txBody>
      </p:sp>
      <p:pic>
        <p:nvPicPr>
          <p:cNvPr id="3" name="Picture 2" descr="stations12.jpg">
            <a:extLst>
              <a:ext uri="{FF2B5EF4-FFF2-40B4-BE49-F238E27FC236}">
                <a16:creationId xmlns:a16="http://schemas.microsoft.com/office/drawing/2014/main" id="{73085CA6-8948-41E9-9420-1B9A22DC2042}"/>
              </a:ext>
            </a:extLst>
          </p:cNvPr>
          <p:cNvPicPr>
            <a:picLocks noChangeAspect="1"/>
          </p:cNvPicPr>
          <p:nvPr/>
        </p:nvPicPr>
        <p:blipFill>
          <a:blip r:embed="rId4"/>
          <a:stretch>
            <a:fillRect/>
          </a:stretch>
        </p:blipFill>
        <p:spPr>
          <a:xfrm>
            <a:off x="449263" y="1700213"/>
            <a:ext cx="3513137" cy="4679950"/>
          </a:xfrm>
          <a:prstGeom prst="rect">
            <a:avLst/>
          </a:prstGeom>
          <a:ln>
            <a:noFill/>
          </a:ln>
          <a:effectLst>
            <a:outerShdw blurRad="190500" algn="tl" rotWithShape="0">
              <a:srgbClr val="000000">
                <a:alpha val="70000"/>
              </a:srgbClr>
            </a:outerShdw>
          </a:effectLst>
        </p:spPr>
      </p:pic>
      <p:sp>
        <p:nvSpPr>
          <p:cNvPr id="48132" name="Rectangle 3">
            <a:extLst>
              <a:ext uri="{FF2B5EF4-FFF2-40B4-BE49-F238E27FC236}">
                <a16:creationId xmlns:a16="http://schemas.microsoft.com/office/drawing/2014/main" id="{D8D2E9D3-FA8C-4221-8D5D-20CEADBD300B}"/>
              </a:ext>
            </a:extLst>
          </p:cNvPr>
          <p:cNvSpPr>
            <a:spLocks noChangeArrowheads="1"/>
          </p:cNvSpPr>
          <p:nvPr/>
        </p:nvSpPr>
        <p:spPr bwMode="auto">
          <a:xfrm>
            <a:off x="4429125" y="2000250"/>
            <a:ext cx="457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3600">
              <a:latin typeface="Cambria" panose="02040503050406030204" pitchFamily="18" charset="0"/>
            </a:endParaRPr>
          </a:p>
          <a:p>
            <a:pPr eaLnBrk="1" hangingPunct="1">
              <a:spcBef>
                <a:spcPct val="0"/>
              </a:spcBef>
              <a:buFontTx/>
              <a:buNone/>
            </a:pPr>
            <a:r>
              <a:rPr lang="en-GB" altLang="en-US" sz="3600">
                <a:latin typeface="Maiandra GD" panose="020E0502030308020204" pitchFamily="34" charset="0"/>
              </a:rPr>
              <a:t>Were you there </a:t>
            </a:r>
          </a:p>
          <a:p>
            <a:pPr eaLnBrk="1" hangingPunct="1">
              <a:spcBef>
                <a:spcPct val="0"/>
              </a:spcBef>
              <a:buFontTx/>
              <a:buNone/>
            </a:pPr>
            <a:r>
              <a:rPr lang="en-GB" altLang="en-US" sz="3600">
                <a:latin typeface="Maiandra GD" panose="020E0502030308020204" pitchFamily="34" charset="0"/>
              </a:rPr>
              <a:t>when Jesus </a:t>
            </a:r>
          </a:p>
          <a:p>
            <a:pPr eaLnBrk="1" hangingPunct="1">
              <a:spcBef>
                <a:spcPct val="0"/>
              </a:spcBef>
              <a:buFontTx/>
              <a:buNone/>
            </a:pPr>
            <a:r>
              <a:rPr lang="en-GB" altLang="en-US" sz="3600">
                <a:latin typeface="Maiandra GD" panose="020E0502030308020204" pitchFamily="34" charset="0"/>
              </a:rPr>
              <a:t>breathed his last?</a:t>
            </a:r>
            <a:endParaRPr lang="en-US" altLang="en-US" sz="3600">
              <a:latin typeface="Maiandra GD" panose="020E0502030308020204" pitchFamily="34" charset="0"/>
            </a:endParaRPr>
          </a:p>
        </p:txBody>
      </p:sp>
      <p:pic>
        <p:nvPicPr>
          <p:cNvPr id="4" name="12.">
            <a:hlinkClick r:id="" action="ppaction://media"/>
            <a:extLst>
              <a:ext uri="{FF2B5EF4-FFF2-40B4-BE49-F238E27FC236}">
                <a16:creationId xmlns:a16="http://schemas.microsoft.com/office/drawing/2014/main" id="{E4A44105-D326-4F2A-AEB8-BFD3C79228DD}"/>
              </a:ext>
            </a:extLst>
          </p:cNvPr>
          <p:cNvPicPr>
            <a:picLocks noChangeAspect="1"/>
          </p:cNvPicPr>
          <p:nvPr>
            <a:audioFile r:link="rId2"/>
            <p:extLst>
              <p:ext uri="{DAA4B4D4-6D71-4841-9C94-3DE7FCFB9230}">
                <p14:media xmlns:p14="http://schemas.microsoft.com/office/powerpoint/2010/main" r:embed="rId1">
                  <p14:fade out="1250"/>
                </p14:media>
              </p:ext>
            </p:extLst>
          </p:nvPr>
        </p:nvPicPr>
        <p:blipFill>
          <a:blip r:embed="rId5"/>
          <a:stretch>
            <a:fillRect/>
          </a:stretch>
        </p:blipFill>
        <p:spPr>
          <a:xfrm>
            <a:off x="8077200" y="596690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3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49154" name="Title 3">
            <a:extLst>
              <a:ext uri="{FF2B5EF4-FFF2-40B4-BE49-F238E27FC236}">
                <a16:creationId xmlns:a16="http://schemas.microsoft.com/office/drawing/2014/main" id="{7AD7B65D-6BC9-4426-B6A1-5C1D60D90BC7}"/>
              </a:ext>
            </a:extLst>
          </p:cNvPr>
          <p:cNvSpPr>
            <a:spLocks noGrp="1"/>
          </p:cNvSpPr>
          <p:nvPr>
            <p:ph type="title"/>
          </p:nvPr>
        </p:nvSpPr>
        <p:spPr/>
        <p:txBody>
          <a:bodyPr/>
          <a:lstStyle/>
          <a:p>
            <a:pPr eaLnBrk="1" hangingPunct="1"/>
            <a:r>
              <a:rPr lang="en-US" altLang="en-US" sz="2400">
                <a:latin typeface="Maiandra GD" panose="020E0502030308020204" pitchFamily="34" charset="0"/>
              </a:rPr>
              <a:t>We adore you, O Christ and we praise you, because by your Holy Cross, you have redeemed the world</a:t>
            </a:r>
          </a:p>
        </p:txBody>
      </p:sp>
      <p:sp>
        <p:nvSpPr>
          <p:cNvPr id="49155" name="TextBox 2">
            <a:extLst>
              <a:ext uri="{FF2B5EF4-FFF2-40B4-BE49-F238E27FC236}">
                <a16:creationId xmlns:a16="http://schemas.microsoft.com/office/drawing/2014/main" id="{6C414570-3D92-4870-8A6E-D527786CB0C4}"/>
              </a:ext>
            </a:extLst>
          </p:cNvPr>
          <p:cNvSpPr txBox="1">
            <a:spLocks noChangeArrowheads="1"/>
          </p:cNvSpPr>
          <p:nvPr/>
        </p:nvSpPr>
        <p:spPr bwMode="auto">
          <a:xfrm>
            <a:off x="4932363" y="2133600"/>
            <a:ext cx="360045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1000"/>
              </a:spcAft>
              <a:buFontTx/>
              <a:buNone/>
            </a:pPr>
            <a:r>
              <a:rPr lang="en-IE" altLang="en-US" sz="1800">
                <a:solidFill>
                  <a:srgbClr val="003B5A"/>
                </a:solidFill>
                <a:latin typeface="Times New Roman" panose="02020603050405020304" pitchFamily="18" charset="0"/>
                <a:cs typeface="Times New Roman" panose="02020603050405020304" pitchFamily="18" charset="0"/>
              </a:rPr>
              <a:t>From the sixth hour there was darkness over the whole land until the ninth hour. Jesus said, ‘Father, forgive them; they do not know what they are doing. Into your hands I commend my spirit.’</a:t>
            </a:r>
            <a:endParaRPr lang="en-IE" altLang="en-US" sz="1800">
              <a:ea typeface="Calibri" panose="020F0502020204030204" pitchFamily="34" charset="0"/>
              <a:cs typeface="Times New Roman" panose="02020603050405020304" pitchFamily="18" charset="0"/>
            </a:endParaRPr>
          </a:p>
          <a:p>
            <a:pPr>
              <a:spcBef>
                <a:spcPct val="0"/>
              </a:spcBef>
              <a:spcAft>
                <a:spcPts val="1000"/>
              </a:spcAft>
              <a:buFontTx/>
              <a:buNone/>
            </a:pPr>
            <a:r>
              <a:rPr lang="en-IE" altLang="en-US" sz="1800">
                <a:solidFill>
                  <a:srgbClr val="003B5A"/>
                </a:solidFill>
                <a:latin typeface="Times New Roman" panose="02020603050405020304" pitchFamily="18" charset="0"/>
                <a:cs typeface="Times New Roman" panose="02020603050405020304" pitchFamily="18" charset="0"/>
              </a:rPr>
              <a:t>Saviour of the world, you died as you lived, with a heart close to God and open to everyone. You have shown us how to live a full life; you have given us a reason to live and a reason to die. Soften our hearts towards those who make us suffer. Save us from self-pity and despair. At the thought of dying we place all our trust in you. </a:t>
            </a:r>
            <a:endParaRPr lang="en-IE" altLang="en-US" sz="1800">
              <a:cs typeface="Calibri" panose="020F0502020204030204" pitchFamily="34" charset="0"/>
            </a:endParaRPr>
          </a:p>
          <a:p>
            <a:pPr>
              <a:spcBef>
                <a:spcPct val="0"/>
              </a:spcBef>
              <a:buFontTx/>
              <a:buNone/>
            </a:pPr>
            <a:endParaRPr lang="en-IE" altLang="en-US" sz="1800">
              <a:latin typeface="Arial" panose="020B0604020202020204" pitchFamily="34" charset="0"/>
            </a:endParaRPr>
          </a:p>
        </p:txBody>
      </p:sp>
      <p:pic>
        <p:nvPicPr>
          <p:cNvPr id="6" name="Picture 5" descr="stations12.jpg">
            <a:extLst>
              <a:ext uri="{FF2B5EF4-FFF2-40B4-BE49-F238E27FC236}">
                <a16:creationId xmlns:a16="http://schemas.microsoft.com/office/drawing/2014/main" id="{A24205EF-87BC-488A-A1ED-543465BE9049}"/>
              </a:ext>
            </a:extLst>
          </p:cNvPr>
          <p:cNvPicPr>
            <a:picLocks noChangeAspect="1"/>
          </p:cNvPicPr>
          <p:nvPr/>
        </p:nvPicPr>
        <p:blipFill>
          <a:blip r:embed="rId2"/>
          <a:stretch>
            <a:fillRect/>
          </a:stretch>
        </p:blipFill>
        <p:spPr>
          <a:xfrm>
            <a:off x="449263" y="1700213"/>
            <a:ext cx="3513137" cy="467995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50178" name="Title 3">
            <a:extLst>
              <a:ext uri="{FF2B5EF4-FFF2-40B4-BE49-F238E27FC236}">
                <a16:creationId xmlns:a16="http://schemas.microsoft.com/office/drawing/2014/main" id="{91DBB7A3-329C-4792-BFE2-C6A6179CE6C1}"/>
              </a:ext>
            </a:extLst>
          </p:cNvPr>
          <p:cNvSpPr>
            <a:spLocks noGrp="1"/>
          </p:cNvSpPr>
          <p:nvPr>
            <p:ph type="title"/>
          </p:nvPr>
        </p:nvSpPr>
        <p:spPr/>
        <p:txBody>
          <a:bodyPr/>
          <a:lstStyle/>
          <a:p>
            <a:pPr eaLnBrk="1" hangingPunct="1"/>
            <a:r>
              <a:rPr lang="en-US" altLang="en-US" sz="2400">
                <a:latin typeface="Maiandra GD" panose="020E0502030308020204" pitchFamily="34" charset="0"/>
              </a:rPr>
              <a:t>We pray together…</a:t>
            </a:r>
          </a:p>
        </p:txBody>
      </p:sp>
      <p:sp>
        <p:nvSpPr>
          <p:cNvPr id="50179" name="TextBox 5">
            <a:extLst>
              <a:ext uri="{FF2B5EF4-FFF2-40B4-BE49-F238E27FC236}">
                <a16:creationId xmlns:a16="http://schemas.microsoft.com/office/drawing/2014/main" id="{91938D99-BC35-462B-85AF-B0AE4251553F}"/>
              </a:ext>
            </a:extLst>
          </p:cNvPr>
          <p:cNvSpPr txBox="1">
            <a:spLocks noChangeArrowheads="1"/>
          </p:cNvSpPr>
          <p:nvPr/>
        </p:nvSpPr>
        <p:spPr bwMode="auto">
          <a:xfrm>
            <a:off x="4786313" y="2928938"/>
            <a:ext cx="385762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IE" altLang="en-US" sz="2800"/>
              <a:t>Our Father, who art in Heaven….</a:t>
            </a:r>
          </a:p>
          <a:p>
            <a:pPr>
              <a:buFont typeface="Arial" panose="020B0604020202020204" pitchFamily="34" charset="0"/>
              <a:buNone/>
            </a:pPr>
            <a:endParaRPr lang="en-IE" altLang="en-US" sz="2800"/>
          </a:p>
          <a:p>
            <a:pPr>
              <a:buFont typeface="Arial" panose="020B0604020202020204" pitchFamily="34" charset="0"/>
              <a:buNone/>
            </a:pPr>
            <a:r>
              <a:rPr lang="en-IE" altLang="en-US" sz="2800"/>
              <a:t>Hail Mary, full of Grace….</a:t>
            </a:r>
          </a:p>
          <a:p>
            <a:pPr>
              <a:buFont typeface="Arial" panose="020B0604020202020204" pitchFamily="34" charset="0"/>
              <a:buNone/>
            </a:pPr>
            <a:endParaRPr lang="en-IE" altLang="en-US" sz="2800"/>
          </a:p>
          <a:p>
            <a:pPr>
              <a:buFont typeface="Arial" panose="020B0604020202020204" pitchFamily="34" charset="0"/>
              <a:buNone/>
            </a:pPr>
            <a:r>
              <a:rPr lang="en-IE" altLang="en-US" sz="2800"/>
              <a:t>Glory be to the Father…..</a:t>
            </a:r>
          </a:p>
        </p:txBody>
      </p:sp>
      <p:pic>
        <p:nvPicPr>
          <p:cNvPr id="6" name="Picture 5" descr="stations12.jpg">
            <a:extLst>
              <a:ext uri="{FF2B5EF4-FFF2-40B4-BE49-F238E27FC236}">
                <a16:creationId xmlns:a16="http://schemas.microsoft.com/office/drawing/2014/main" id="{7C72A8F3-C39E-4FCE-A902-9125D4ED64D4}"/>
              </a:ext>
            </a:extLst>
          </p:cNvPr>
          <p:cNvPicPr>
            <a:picLocks noChangeAspect="1"/>
          </p:cNvPicPr>
          <p:nvPr/>
        </p:nvPicPr>
        <p:blipFill>
          <a:blip r:embed="rId2"/>
          <a:stretch>
            <a:fillRect/>
          </a:stretch>
        </p:blipFill>
        <p:spPr>
          <a:xfrm>
            <a:off x="611188" y="1773238"/>
            <a:ext cx="3513137" cy="467995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9EF68-0009-4145-9F71-121045B59270}"/>
              </a:ext>
            </a:extLst>
          </p:cNvPr>
          <p:cNvSpPr>
            <a:spLocks noGrp="1"/>
          </p:cNvSpPr>
          <p:nvPr>
            <p:ph type="title"/>
          </p:nvPr>
        </p:nvSpPr>
        <p:spPr/>
        <p:txBody>
          <a:bodyPr rtlCol="0">
            <a:normAutofit fontScale="90000"/>
          </a:bodyPr>
          <a:lstStyle/>
          <a:p>
            <a:pPr eaLnBrk="1" fontAlgn="auto" hangingPunct="1">
              <a:spcAft>
                <a:spcPts val="0"/>
              </a:spcAft>
              <a:defRPr/>
            </a:pPr>
            <a:r>
              <a:rPr lang="en-GB" dirty="0">
                <a:latin typeface="Maiandra GD" pitchFamily="34" charset="0"/>
              </a:rPr>
              <a:t>The Thirteenth Station</a:t>
            </a:r>
            <a:br>
              <a:rPr lang="en-GB" dirty="0">
                <a:latin typeface="Maiandra GD" pitchFamily="34" charset="0"/>
              </a:rPr>
            </a:br>
            <a:r>
              <a:rPr lang="en-GB" dirty="0">
                <a:latin typeface="Maiandra GD" pitchFamily="34" charset="0"/>
              </a:rPr>
              <a:t>Jesus is Taken Down from The Cross</a:t>
            </a:r>
            <a:endParaRPr lang="en-US" dirty="0">
              <a:latin typeface="Maiandra GD" pitchFamily="34" charset="0"/>
            </a:endParaRPr>
          </a:p>
        </p:txBody>
      </p:sp>
      <p:pic>
        <p:nvPicPr>
          <p:cNvPr id="3" name="Picture 2" descr="stations13.jpg">
            <a:extLst>
              <a:ext uri="{FF2B5EF4-FFF2-40B4-BE49-F238E27FC236}">
                <a16:creationId xmlns:a16="http://schemas.microsoft.com/office/drawing/2014/main" id="{F2EA3324-DFC5-45E3-9E84-B147248520A3}"/>
              </a:ext>
            </a:extLst>
          </p:cNvPr>
          <p:cNvPicPr>
            <a:picLocks noChangeAspect="1"/>
          </p:cNvPicPr>
          <p:nvPr/>
        </p:nvPicPr>
        <p:blipFill>
          <a:blip r:embed="rId4"/>
          <a:stretch>
            <a:fillRect/>
          </a:stretch>
        </p:blipFill>
        <p:spPr>
          <a:xfrm>
            <a:off x="285750" y="1643063"/>
            <a:ext cx="3535363" cy="4679950"/>
          </a:xfrm>
          <a:prstGeom prst="rect">
            <a:avLst/>
          </a:prstGeom>
          <a:ln>
            <a:noFill/>
          </a:ln>
          <a:effectLst>
            <a:outerShdw blurRad="190500" algn="tl" rotWithShape="0">
              <a:srgbClr val="000000">
                <a:alpha val="70000"/>
              </a:srgbClr>
            </a:outerShdw>
          </a:effectLst>
        </p:spPr>
      </p:pic>
      <p:sp>
        <p:nvSpPr>
          <p:cNvPr id="51204" name="Rectangle 3">
            <a:extLst>
              <a:ext uri="{FF2B5EF4-FFF2-40B4-BE49-F238E27FC236}">
                <a16:creationId xmlns:a16="http://schemas.microsoft.com/office/drawing/2014/main" id="{DD4A644F-9E0B-4F8B-A377-A71BBB250F3F}"/>
              </a:ext>
            </a:extLst>
          </p:cNvPr>
          <p:cNvSpPr>
            <a:spLocks noChangeArrowheads="1"/>
          </p:cNvSpPr>
          <p:nvPr/>
        </p:nvSpPr>
        <p:spPr bwMode="auto">
          <a:xfrm>
            <a:off x="4429125" y="2071688"/>
            <a:ext cx="457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3600">
              <a:latin typeface="Cambria" panose="02040503050406030204" pitchFamily="18" charset="0"/>
            </a:endParaRPr>
          </a:p>
          <a:p>
            <a:pPr eaLnBrk="1" hangingPunct="1">
              <a:spcBef>
                <a:spcPct val="0"/>
              </a:spcBef>
              <a:buFontTx/>
              <a:buNone/>
            </a:pPr>
            <a:r>
              <a:rPr lang="en-GB" altLang="en-US" sz="3600">
                <a:latin typeface="Maiandra GD" panose="020E0502030308020204" pitchFamily="34" charset="0"/>
              </a:rPr>
              <a:t>Were you there </a:t>
            </a:r>
          </a:p>
          <a:p>
            <a:pPr eaLnBrk="1" hangingPunct="1">
              <a:spcBef>
                <a:spcPct val="0"/>
              </a:spcBef>
              <a:buFontTx/>
              <a:buNone/>
            </a:pPr>
            <a:r>
              <a:rPr lang="en-GB" altLang="en-US" sz="3600">
                <a:latin typeface="Maiandra GD" panose="020E0502030308020204" pitchFamily="34" charset="0"/>
              </a:rPr>
              <a:t>when Mary </a:t>
            </a:r>
          </a:p>
          <a:p>
            <a:pPr eaLnBrk="1" hangingPunct="1">
              <a:spcBef>
                <a:spcPct val="0"/>
              </a:spcBef>
              <a:buFontTx/>
              <a:buNone/>
            </a:pPr>
            <a:r>
              <a:rPr lang="en-GB" altLang="en-US" sz="3600">
                <a:latin typeface="Maiandra GD" panose="020E0502030308020204" pitchFamily="34" charset="0"/>
              </a:rPr>
              <a:t>held her Son?</a:t>
            </a:r>
            <a:endParaRPr lang="en-US" altLang="en-US" sz="3600">
              <a:latin typeface="Maiandra GD" panose="020E0502030308020204" pitchFamily="34" charset="0"/>
            </a:endParaRPr>
          </a:p>
        </p:txBody>
      </p:sp>
      <p:pic>
        <p:nvPicPr>
          <p:cNvPr id="4" name="13">
            <a:hlinkClick r:id="" action="ppaction://media"/>
            <a:extLst>
              <a:ext uri="{FF2B5EF4-FFF2-40B4-BE49-F238E27FC236}">
                <a16:creationId xmlns:a16="http://schemas.microsoft.com/office/drawing/2014/main" id="{C46559D5-CC75-4C33-A8DB-F58DE0C1ADC2}"/>
              </a:ext>
            </a:extLst>
          </p:cNvPr>
          <p:cNvPicPr>
            <a:picLocks noChangeAspect="1"/>
          </p:cNvPicPr>
          <p:nvPr>
            <a:audioFile r:link="rId2"/>
            <p:extLst>
              <p:ext uri="{DAA4B4D4-6D71-4841-9C94-3DE7FCFB9230}">
                <p14:media xmlns:p14="http://schemas.microsoft.com/office/powerpoint/2010/main" r:embed="rId1">
                  <p14:fade out="1250"/>
                </p14:media>
              </p:ext>
            </p:extLst>
          </p:nvPr>
        </p:nvPicPr>
        <p:blipFill>
          <a:blip r:embed="rId5"/>
          <a:stretch>
            <a:fillRect/>
          </a:stretch>
        </p:blipFill>
        <p:spPr>
          <a:xfrm>
            <a:off x="8248650" y="597376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26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52226" name="Title 3">
            <a:extLst>
              <a:ext uri="{FF2B5EF4-FFF2-40B4-BE49-F238E27FC236}">
                <a16:creationId xmlns:a16="http://schemas.microsoft.com/office/drawing/2014/main" id="{B54409E2-67C3-4F52-BB3D-9D0D71194DD8}"/>
              </a:ext>
            </a:extLst>
          </p:cNvPr>
          <p:cNvSpPr>
            <a:spLocks noGrp="1"/>
          </p:cNvSpPr>
          <p:nvPr>
            <p:ph type="title"/>
          </p:nvPr>
        </p:nvSpPr>
        <p:spPr/>
        <p:txBody>
          <a:bodyPr/>
          <a:lstStyle/>
          <a:p>
            <a:pPr eaLnBrk="1" hangingPunct="1"/>
            <a:r>
              <a:rPr lang="en-US" altLang="en-US" sz="2400">
                <a:latin typeface="Maiandra GD" panose="020E0502030308020204" pitchFamily="34" charset="0"/>
              </a:rPr>
              <a:t>We adore you, O Christ and we praise you, because by your Holy Cross, you have redeemed the world</a:t>
            </a:r>
          </a:p>
        </p:txBody>
      </p:sp>
      <p:sp>
        <p:nvSpPr>
          <p:cNvPr id="52227" name="TextBox 2">
            <a:extLst>
              <a:ext uri="{FF2B5EF4-FFF2-40B4-BE49-F238E27FC236}">
                <a16:creationId xmlns:a16="http://schemas.microsoft.com/office/drawing/2014/main" id="{E1F10502-0A36-4E3A-8F6B-322739D030F0}"/>
              </a:ext>
            </a:extLst>
          </p:cNvPr>
          <p:cNvSpPr txBox="1">
            <a:spLocks noChangeArrowheads="1"/>
          </p:cNvSpPr>
          <p:nvPr/>
        </p:nvSpPr>
        <p:spPr bwMode="auto">
          <a:xfrm>
            <a:off x="4932363" y="2133600"/>
            <a:ext cx="360045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15000"/>
              </a:lnSpc>
              <a:spcBef>
                <a:spcPct val="0"/>
              </a:spcBef>
              <a:spcAft>
                <a:spcPts val="1000"/>
              </a:spcAft>
              <a:buFontTx/>
              <a:buNone/>
            </a:pPr>
            <a:r>
              <a:rPr lang="en-IE" altLang="en-US" sz="1800">
                <a:solidFill>
                  <a:srgbClr val="003B5A"/>
                </a:solidFill>
                <a:latin typeface="Times New Roman" panose="02020603050405020304" pitchFamily="18" charset="0"/>
                <a:cs typeface="Times New Roman" panose="02020603050405020304" pitchFamily="18" charset="0"/>
              </a:rPr>
              <a:t>The crowd had left the hill. A few friends remained, to mourn the dead and to keep vigil. </a:t>
            </a:r>
            <a:endParaRPr lang="en-IE" altLang="en-US" sz="1800">
              <a:ea typeface="Calibri" panose="020F0502020204030204" pitchFamily="34" charset="0"/>
              <a:cs typeface="Times New Roman" panose="02020603050405020304" pitchFamily="18" charset="0"/>
            </a:endParaRPr>
          </a:p>
          <a:p>
            <a:pPr>
              <a:lnSpc>
                <a:spcPct val="115000"/>
              </a:lnSpc>
              <a:spcBef>
                <a:spcPct val="0"/>
              </a:spcBef>
              <a:spcAft>
                <a:spcPts val="1000"/>
              </a:spcAft>
              <a:buFontTx/>
              <a:buNone/>
            </a:pPr>
            <a:r>
              <a:rPr lang="en-IE" altLang="en-US" sz="1800">
                <a:solidFill>
                  <a:srgbClr val="003B5A"/>
                </a:solidFill>
                <a:latin typeface="Times New Roman" panose="02020603050405020304" pitchFamily="18" charset="0"/>
                <a:cs typeface="Times New Roman" panose="02020603050405020304" pitchFamily="18" charset="0"/>
              </a:rPr>
              <a:t>They placed the body in the arms of his mother.</a:t>
            </a:r>
            <a:endParaRPr lang="en-IE" altLang="en-US" sz="1800">
              <a:cs typeface="Calibri" panose="020F0502020204030204" pitchFamily="34" charset="0"/>
            </a:endParaRPr>
          </a:p>
          <a:p>
            <a:pPr>
              <a:lnSpc>
                <a:spcPct val="115000"/>
              </a:lnSpc>
              <a:spcBef>
                <a:spcPct val="0"/>
              </a:spcBef>
              <a:spcAft>
                <a:spcPts val="1000"/>
              </a:spcAft>
              <a:buFontTx/>
              <a:buNone/>
            </a:pPr>
            <a:r>
              <a:rPr lang="en-IE" altLang="en-US" sz="1800">
                <a:solidFill>
                  <a:srgbClr val="003B5A"/>
                </a:solidFill>
                <a:latin typeface="Times New Roman" panose="02020603050405020304" pitchFamily="18" charset="0"/>
                <a:cs typeface="Times New Roman" panose="02020603050405020304" pitchFamily="18" charset="0"/>
              </a:rPr>
              <a:t>Lord, your mother felt the sadness that we all feel when we lose our loved ones in death. </a:t>
            </a:r>
            <a:endParaRPr lang="en-IE" altLang="en-US" sz="1800">
              <a:cs typeface="Calibri" panose="020F0502020204030204" pitchFamily="34" charset="0"/>
            </a:endParaRPr>
          </a:p>
          <a:p>
            <a:pPr>
              <a:lnSpc>
                <a:spcPct val="115000"/>
              </a:lnSpc>
              <a:spcBef>
                <a:spcPct val="0"/>
              </a:spcBef>
              <a:spcAft>
                <a:spcPts val="1000"/>
              </a:spcAft>
              <a:buFontTx/>
              <a:buNone/>
            </a:pPr>
            <a:r>
              <a:rPr lang="en-IE" altLang="en-US" sz="1800">
                <a:solidFill>
                  <a:srgbClr val="003B5A"/>
                </a:solidFill>
                <a:latin typeface="Times New Roman" panose="02020603050405020304" pitchFamily="18" charset="0"/>
                <a:cs typeface="Times New Roman" panose="02020603050405020304" pitchFamily="18" charset="0"/>
              </a:rPr>
              <a:t>Help us to bear our bereavements with dignity, courage and hope. </a:t>
            </a:r>
            <a:endParaRPr lang="en-IE" altLang="en-US" sz="1800">
              <a:cs typeface="Calibri" panose="020F0502020204030204" pitchFamily="34" charset="0"/>
            </a:endParaRPr>
          </a:p>
          <a:p>
            <a:pPr>
              <a:spcBef>
                <a:spcPct val="0"/>
              </a:spcBef>
              <a:buFontTx/>
              <a:buNone/>
            </a:pPr>
            <a:endParaRPr lang="en-IE" altLang="en-US" sz="1800">
              <a:latin typeface="Arial" panose="020B0604020202020204" pitchFamily="34" charset="0"/>
            </a:endParaRPr>
          </a:p>
        </p:txBody>
      </p:sp>
      <p:pic>
        <p:nvPicPr>
          <p:cNvPr id="6" name="Picture 5" descr="stations13.jpg">
            <a:extLst>
              <a:ext uri="{FF2B5EF4-FFF2-40B4-BE49-F238E27FC236}">
                <a16:creationId xmlns:a16="http://schemas.microsoft.com/office/drawing/2014/main" id="{BA8E8D96-FC3D-4E80-B95D-BAFCA5E40C0A}"/>
              </a:ext>
            </a:extLst>
          </p:cNvPr>
          <p:cNvPicPr>
            <a:picLocks noChangeAspect="1"/>
          </p:cNvPicPr>
          <p:nvPr/>
        </p:nvPicPr>
        <p:blipFill>
          <a:blip r:embed="rId2"/>
          <a:stretch>
            <a:fillRect/>
          </a:stretch>
        </p:blipFill>
        <p:spPr>
          <a:xfrm>
            <a:off x="676275" y="1628775"/>
            <a:ext cx="3535363" cy="467995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9218" name="Title 3">
            <a:extLst>
              <a:ext uri="{FF2B5EF4-FFF2-40B4-BE49-F238E27FC236}">
                <a16:creationId xmlns:a16="http://schemas.microsoft.com/office/drawing/2014/main" id="{7F8D84EE-C0E0-4AB2-B6EB-A5850F246948}"/>
              </a:ext>
            </a:extLst>
          </p:cNvPr>
          <p:cNvSpPr>
            <a:spLocks noGrp="1"/>
          </p:cNvSpPr>
          <p:nvPr>
            <p:ph type="title"/>
          </p:nvPr>
        </p:nvSpPr>
        <p:spPr/>
        <p:txBody>
          <a:bodyPr/>
          <a:lstStyle/>
          <a:p>
            <a:pPr eaLnBrk="1" hangingPunct="1"/>
            <a:r>
              <a:rPr lang="en-US" altLang="en-US" sz="2400">
                <a:latin typeface="Maiandra GD" panose="020E0502030308020204" pitchFamily="34" charset="0"/>
              </a:rPr>
              <a:t>We pray together….</a:t>
            </a:r>
          </a:p>
        </p:txBody>
      </p:sp>
      <p:pic>
        <p:nvPicPr>
          <p:cNvPr id="5" name="Picture 4" descr="stations1.jpg">
            <a:extLst>
              <a:ext uri="{FF2B5EF4-FFF2-40B4-BE49-F238E27FC236}">
                <a16:creationId xmlns:a16="http://schemas.microsoft.com/office/drawing/2014/main" id="{B91B3C76-8244-4739-9F74-DF775B96BD6C}"/>
              </a:ext>
            </a:extLst>
          </p:cNvPr>
          <p:cNvPicPr>
            <a:picLocks noChangeAspect="1"/>
          </p:cNvPicPr>
          <p:nvPr/>
        </p:nvPicPr>
        <p:blipFill>
          <a:blip r:embed="rId2"/>
          <a:stretch>
            <a:fillRect/>
          </a:stretch>
        </p:blipFill>
        <p:spPr>
          <a:xfrm>
            <a:off x="500063" y="1571625"/>
            <a:ext cx="3810000" cy="5040313"/>
          </a:xfrm>
          <a:prstGeom prst="rect">
            <a:avLst/>
          </a:prstGeom>
          <a:ln>
            <a:noFill/>
          </a:ln>
          <a:effectLst>
            <a:outerShdw blurRad="190500" algn="tl" rotWithShape="0">
              <a:srgbClr val="000000">
                <a:alpha val="70000"/>
              </a:srgbClr>
            </a:outerShdw>
          </a:effectLst>
        </p:spPr>
      </p:pic>
      <p:sp>
        <p:nvSpPr>
          <p:cNvPr id="9220" name="TextBox 5">
            <a:extLst>
              <a:ext uri="{FF2B5EF4-FFF2-40B4-BE49-F238E27FC236}">
                <a16:creationId xmlns:a16="http://schemas.microsoft.com/office/drawing/2014/main" id="{2CDA8BB3-9ACC-4EA9-98BE-5E62AE6BB6F1}"/>
              </a:ext>
            </a:extLst>
          </p:cNvPr>
          <p:cNvSpPr txBox="1">
            <a:spLocks noChangeArrowheads="1"/>
          </p:cNvSpPr>
          <p:nvPr/>
        </p:nvSpPr>
        <p:spPr bwMode="auto">
          <a:xfrm>
            <a:off x="4786313" y="2928938"/>
            <a:ext cx="385762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IE" altLang="en-US" sz="2800"/>
              <a:t>Our Father, who art in Heaven….</a:t>
            </a:r>
          </a:p>
          <a:p>
            <a:pPr>
              <a:buFont typeface="Arial" panose="020B0604020202020204" pitchFamily="34" charset="0"/>
              <a:buNone/>
            </a:pPr>
            <a:endParaRPr lang="en-IE" altLang="en-US" sz="2800"/>
          </a:p>
          <a:p>
            <a:pPr>
              <a:buFont typeface="Arial" panose="020B0604020202020204" pitchFamily="34" charset="0"/>
              <a:buNone/>
            </a:pPr>
            <a:r>
              <a:rPr lang="en-IE" altLang="en-US" sz="2800"/>
              <a:t>Hail Mary, full of Grace….</a:t>
            </a:r>
          </a:p>
          <a:p>
            <a:pPr>
              <a:buFont typeface="Arial" panose="020B0604020202020204" pitchFamily="34" charset="0"/>
              <a:buNone/>
            </a:pPr>
            <a:endParaRPr lang="en-IE" altLang="en-US" sz="2800"/>
          </a:p>
          <a:p>
            <a:pPr>
              <a:buFont typeface="Arial" panose="020B0604020202020204" pitchFamily="34" charset="0"/>
              <a:buNone/>
            </a:pPr>
            <a:r>
              <a:rPr lang="en-IE" altLang="en-US" sz="2800"/>
              <a:t>Glory be to the Father…..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53250" name="Title 3">
            <a:extLst>
              <a:ext uri="{FF2B5EF4-FFF2-40B4-BE49-F238E27FC236}">
                <a16:creationId xmlns:a16="http://schemas.microsoft.com/office/drawing/2014/main" id="{8D52A199-638F-42DB-A36D-3A9825BF5EC5}"/>
              </a:ext>
            </a:extLst>
          </p:cNvPr>
          <p:cNvSpPr>
            <a:spLocks noGrp="1"/>
          </p:cNvSpPr>
          <p:nvPr>
            <p:ph type="title"/>
          </p:nvPr>
        </p:nvSpPr>
        <p:spPr/>
        <p:txBody>
          <a:bodyPr/>
          <a:lstStyle/>
          <a:p>
            <a:pPr eaLnBrk="1" hangingPunct="1"/>
            <a:r>
              <a:rPr lang="en-US" altLang="en-US" sz="2400">
                <a:latin typeface="Maiandra GD" panose="020E0502030308020204" pitchFamily="34" charset="0"/>
              </a:rPr>
              <a:t>We pray together…</a:t>
            </a:r>
          </a:p>
        </p:txBody>
      </p:sp>
      <p:sp>
        <p:nvSpPr>
          <p:cNvPr id="53251" name="TextBox 5">
            <a:extLst>
              <a:ext uri="{FF2B5EF4-FFF2-40B4-BE49-F238E27FC236}">
                <a16:creationId xmlns:a16="http://schemas.microsoft.com/office/drawing/2014/main" id="{0BF2EBDD-AECF-4A21-A75B-30D4A27F7283}"/>
              </a:ext>
            </a:extLst>
          </p:cNvPr>
          <p:cNvSpPr txBox="1">
            <a:spLocks noChangeArrowheads="1"/>
          </p:cNvSpPr>
          <p:nvPr/>
        </p:nvSpPr>
        <p:spPr bwMode="auto">
          <a:xfrm>
            <a:off x="4786313" y="2928938"/>
            <a:ext cx="385762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IE" altLang="en-US" sz="2800"/>
              <a:t>Our Father, who art in Heaven….</a:t>
            </a:r>
          </a:p>
          <a:p>
            <a:pPr>
              <a:buFont typeface="Arial" panose="020B0604020202020204" pitchFamily="34" charset="0"/>
              <a:buNone/>
            </a:pPr>
            <a:endParaRPr lang="en-IE" altLang="en-US" sz="2800"/>
          </a:p>
          <a:p>
            <a:pPr>
              <a:buFont typeface="Arial" panose="020B0604020202020204" pitchFamily="34" charset="0"/>
              <a:buNone/>
            </a:pPr>
            <a:r>
              <a:rPr lang="en-IE" altLang="en-US" sz="2800"/>
              <a:t>Hail Mary, full of Grace….</a:t>
            </a:r>
          </a:p>
          <a:p>
            <a:pPr>
              <a:buFont typeface="Arial" panose="020B0604020202020204" pitchFamily="34" charset="0"/>
              <a:buNone/>
            </a:pPr>
            <a:endParaRPr lang="en-IE" altLang="en-US" sz="2800"/>
          </a:p>
          <a:p>
            <a:pPr>
              <a:buFont typeface="Arial" panose="020B0604020202020204" pitchFamily="34" charset="0"/>
              <a:buNone/>
            </a:pPr>
            <a:r>
              <a:rPr lang="en-IE" altLang="en-US" sz="2800"/>
              <a:t>Glory be to the Father…..</a:t>
            </a:r>
          </a:p>
        </p:txBody>
      </p:sp>
      <p:pic>
        <p:nvPicPr>
          <p:cNvPr id="6" name="Picture 5" descr="stations13.jpg">
            <a:extLst>
              <a:ext uri="{FF2B5EF4-FFF2-40B4-BE49-F238E27FC236}">
                <a16:creationId xmlns:a16="http://schemas.microsoft.com/office/drawing/2014/main" id="{66B4B2CE-2846-4292-89A1-175F4D5F9994}"/>
              </a:ext>
            </a:extLst>
          </p:cNvPr>
          <p:cNvPicPr>
            <a:picLocks noChangeAspect="1"/>
          </p:cNvPicPr>
          <p:nvPr/>
        </p:nvPicPr>
        <p:blipFill>
          <a:blip r:embed="rId2"/>
          <a:stretch>
            <a:fillRect/>
          </a:stretch>
        </p:blipFill>
        <p:spPr>
          <a:xfrm>
            <a:off x="500063" y="1700213"/>
            <a:ext cx="3535362" cy="467995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6310297D-96AE-4C0B-86CE-0D7F17BCA00E}"/>
              </a:ext>
            </a:extLst>
          </p:cNvPr>
          <p:cNvSpPr>
            <a:spLocks noGrp="1"/>
          </p:cNvSpPr>
          <p:nvPr>
            <p:ph type="title"/>
          </p:nvPr>
        </p:nvSpPr>
        <p:spPr/>
        <p:txBody>
          <a:bodyPr/>
          <a:lstStyle/>
          <a:p>
            <a:pPr eaLnBrk="1" hangingPunct="1"/>
            <a:r>
              <a:rPr lang="en-GB" altLang="en-US">
                <a:latin typeface="Maiandra GD" panose="020E0502030308020204" pitchFamily="34" charset="0"/>
              </a:rPr>
              <a:t>The Fourteenth Station</a:t>
            </a:r>
            <a:br>
              <a:rPr lang="en-GB" altLang="en-US">
                <a:latin typeface="Maiandra GD" panose="020E0502030308020204" pitchFamily="34" charset="0"/>
              </a:rPr>
            </a:br>
            <a:r>
              <a:rPr lang="en-GB" altLang="en-US">
                <a:latin typeface="Maiandra GD" panose="020E0502030308020204" pitchFamily="34" charset="0"/>
              </a:rPr>
              <a:t>Jesus is Laid in The Tomb</a:t>
            </a:r>
            <a:endParaRPr lang="en-US" altLang="en-US">
              <a:latin typeface="Maiandra GD" panose="020E0502030308020204" pitchFamily="34" charset="0"/>
            </a:endParaRPr>
          </a:p>
        </p:txBody>
      </p:sp>
      <p:pic>
        <p:nvPicPr>
          <p:cNvPr id="3" name="Picture 2" descr="stations14.jpg">
            <a:extLst>
              <a:ext uri="{FF2B5EF4-FFF2-40B4-BE49-F238E27FC236}">
                <a16:creationId xmlns:a16="http://schemas.microsoft.com/office/drawing/2014/main" id="{FB65DB04-1818-4BDB-A95A-4C1AF1C91EA5}"/>
              </a:ext>
            </a:extLst>
          </p:cNvPr>
          <p:cNvPicPr>
            <a:picLocks noChangeAspect="1"/>
          </p:cNvPicPr>
          <p:nvPr/>
        </p:nvPicPr>
        <p:blipFill>
          <a:blip r:embed="rId4"/>
          <a:stretch>
            <a:fillRect/>
          </a:stretch>
        </p:blipFill>
        <p:spPr>
          <a:xfrm>
            <a:off x="323850" y="1628775"/>
            <a:ext cx="3565525" cy="4679950"/>
          </a:xfrm>
          <a:prstGeom prst="rect">
            <a:avLst/>
          </a:prstGeom>
          <a:ln>
            <a:noFill/>
          </a:ln>
          <a:effectLst>
            <a:outerShdw blurRad="190500" algn="tl" rotWithShape="0">
              <a:srgbClr val="000000">
                <a:alpha val="70000"/>
              </a:srgbClr>
            </a:outerShdw>
          </a:effectLst>
        </p:spPr>
      </p:pic>
      <p:sp>
        <p:nvSpPr>
          <p:cNvPr id="4" name="Rectangle 3">
            <a:extLst>
              <a:ext uri="{FF2B5EF4-FFF2-40B4-BE49-F238E27FC236}">
                <a16:creationId xmlns:a16="http://schemas.microsoft.com/office/drawing/2014/main" id="{885E3068-518D-4F3C-97C4-5821A05815AC}"/>
              </a:ext>
            </a:extLst>
          </p:cNvPr>
          <p:cNvSpPr/>
          <p:nvPr/>
        </p:nvSpPr>
        <p:spPr>
          <a:xfrm>
            <a:off x="4429125" y="2000250"/>
            <a:ext cx="4572000" cy="2308225"/>
          </a:xfrm>
          <a:prstGeom prst="rect">
            <a:avLst/>
          </a:prstGeom>
        </p:spPr>
        <p:txBody>
          <a:bodyPr>
            <a:spAutoFit/>
          </a:bodyPr>
          <a:lstStyle/>
          <a:p>
            <a:pPr eaLnBrk="1" fontAlgn="auto" hangingPunct="1">
              <a:spcBef>
                <a:spcPts val="0"/>
              </a:spcBef>
              <a:spcAft>
                <a:spcPts val="0"/>
              </a:spcAft>
              <a:defRPr/>
            </a:pPr>
            <a:endParaRPr lang="en-GB" sz="3600" dirty="0">
              <a:latin typeface="Cambria" pitchFamily="18" charset="0"/>
              <a:cs typeface="+mn-cs"/>
            </a:endParaRPr>
          </a:p>
          <a:p>
            <a:pPr eaLnBrk="1" fontAlgn="auto" hangingPunct="1">
              <a:spcBef>
                <a:spcPts val="0"/>
              </a:spcBef>
              <a:spcAft>
                <a:spcPts val="0"/>
              </a:spcAft>
              <a:defRPr/>
            </a:pPr>
            <a:r>
              <a:rPr lang="en-GB" sz="3600" dirty="0">
                <a:solidFill>
                  <a:schemeClr val="accent5">
                    <a:lumMod val="50000"/>
                  </a:schemeClr>
                </a:solidFill>
                <a:latin typeface="Maiandra GD" pitchFamily="34" charset="0"/>
                <a:cs typeface="+mn-cs"/>
              </a:rPr>
              <a:t>Were you there </a:t>
            </a:r>
          </a:p>
          <a:p>
            <a:pPr eaLnBrk="1" fontAlgn="auto" hangingPunct="1">
              <a:spcBef>
                <a:spcPts val="0"/>
              </a:spcBef>
              <a:spcAft>
                <a:spcPts val="0"/>
              </a:spcAft>
              <a:defRPr/>
            </a:pPr>
            <a:r>
              <a:rPr lang="en-GB" sz="3600" dirty="0">
                <a:solidFill>
                  <a:schemeClr val="accent5">
                    <a:lumMod val="50000"/>
                  </a:schemeClr>
                </a:solidFill>
                <a:latin typeface="Maiandra GD" pitchFamily="34" charset="0"/>
                <a:cs typeface="+mn-cs"/>
              </a:rPr>
              <a:t>when they laid </a:t>
            </a:r>
          </a:p>
          <a:p>
            <a:pPr eaLnBrk="1" fontAlgn="auto" hangingPunct="1">
              <a:spcBef>
                <a:spcPts val="0"/>
              </a:spcBef>
              <a:spcAft>
                <a:spcPts val="0"/>
              </a:spcAft>
              <a:defRPr/>
            </a:pPr>
            <a:r>
              <a:rPr lang="en-GB" sz="3600" dirty="0">
                <a:solidFill>
                  <a:schemeClr val="accent5">
                    <a:lumMod val="50000"/>
                  </a:schemeClr>
                </a:solidFill>
                <a:latin typeface="Maiandra GD" pitchFamily="34" charset="0"/>
                <a:cs typeface="+mn-cs"/>
              </a:rPr>
              <a:t>him in the tomb?</a:t>
            </a:r>
            <a:endParaRPr lang="en-US" sz="3600" dirty="0">
              <a:solidFill>
                <a:schemeClr val="accent5">
                  <a:lumMod val="50000"/>
                </a:schemeClr>
              </a:solidFill>
              <a:latin typeface="Maiandra GD" pitchFamily="34" charset="0"/>
              <a:cs typeface="+mn-cs"/>
            </a:endParaRPr>
          </a:p>
        </p:txBody>
      </p:sp>
      <p:pic>
        <p:nvPicPr>
          <p:cNvPr id="5" name="14">
            <a:hlinkClick r:id="" action="ppaction://media"/>
            <a:extLst>
              <a:ext uri="{FF2B5EF4-FFF2-40B4-BE49-F238E27FC236}">
                <a16:creationId xmlns:a16="http://schemas.microsoft.com/office/drawing/2014/main" id="{AE7782EF-0ADE-4A37-B1C2-083A7B970034}"/>
              </a:ext>
            </a:extLst>
          </p:cNvPr>
          <p:cNvPicPr>
            <a:picLocks noChangeAspect="1"/>
          </p:cNvPicPr>
          <p:nvPr>
            <a:audioFile r:link="rId2"/>
            <p:extLst>
              <p:ext uri="{DAA4B4D4-6D71-4841-9C94-3DE7FCFB9230}">
                <p14:media xmlns:p14="http://schemas.microsoft.com/office/powerpoint/2010/main" r:embed="rId1">
                  <p14:fade out="1250"/>
                </p14:media>
              </p:ext>
            </p:extLst>
          </p:nvPr>
        </p:nvPicPr>
        <p:blipFill>
          <a:blip r:embed="rId5"/>
          <a:stretch>
            <a:fillRect/>
          </a:stretch>
        </p:blipFill>
        <p:spPr>
          <a:xfrm>
            <a:off x="8077200" y="60039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42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55298" name="Title 3">
            <a:extLst>
              <a:ext uri="{FF2B5EF4-FFF2-40B4-BE49-F238E27FC236}">
                <a16:creationId xmlns:a16="http://schemas.microsoft.com/office/drawing/2014/main" id="{CBF9AFB8-0136-4A6A-9375-0C5E80F62777}"/>
              </a:ext>
            </a:extLst>
          </p:cNvPr>
          <p:cNvSpPr>
            <a:spLocks noGrp="1"/>
          </p:cNvSpPr>
          <p:nvPr>
            <p:ph type="title"/>
          </p:nvPr>
        </p:nvSpPr>
        <p:spPr/>
        <p:txBody>
          <a:bodyPr/>
          <a:lstStyle/>
          <a:p>
            <a:pPr eaLnBrk="1" hangingPunct="1"/>
            <a:r>
              <a:rPr lang="en-US" altLang="en-US" sz="2400">
                <a:latin typeface="Maiandra GD" panose="020E0502030308020204" pitchFamily="34" charset="0"/>
              </a:rPr>
              <a:t>We adore you, O Christ and we praise you, because by your Holy Cross, you have redeemed the world</a:t>
            </a:r>
          </a:p>
        </p:txBody>
      </p:sp>
      <p:sp>
        <p:nvSpPr>
          <p:cNvPr id="55299" name="TextBox 2">
            <a:extLst>
              <a:ext uri="{FF2B5EF4-FFF2-40B4-BE49-F238E27FC236}">
                <a16:creationId xmlns:a16="http://schemas.microsoft.com/office/drawing/2014/main" id="{CE215728-8004-433F-9B04-AA89E708EB3F}"/>
              </a:ext>
            </a:extLst>
          </p:cNvPr>
          <p:cNvSpPr txBox="1">
            <a:spLocks noChangeArrowheads="1"/>
          </p:cNvSpPr>
          <p:nvPr/>
        </p:nvSpPr>
        <p:spPr bwMode="auto">
          <a:xfrm>
            <a:off x="4932363" y="2133600"/>
            <a:ext cx="3600450"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15000"/>
              </a:lnSpc>
              <a:spcBef>
                <a:spcPct val="0"/>
              </a:spcBef>
              <a:spcAft>
                <a:spcPts val="1000"/>
              </a:spcAft>
              <a:buFontTx/>
              <a:buNone/>
            </a:pPr>
            <a:r>
              <a:rPr lang="en-IE" altLang="en-US" sz="1800">
                <a:solidFill>
                  <a:srgbClr val="003B5A"/>
                </a:solidFill>
                <a:latin typeface="Times New Roman" panose="02020603050405020304" pitchFamily="18" charset="0"/>
                <a:cs typeface="Times New Roman" panose="02020603050405020304" pitchFamily="18" charset="0"/>
              </a:rPr>
              <a:t>It was now evening; the long day of suffering was over. The disciples prepared the body for burial and laid it to rest in a tomb. They closed up the tomb and went away.</a:t>
            </a:r>
            <a:endParaRPr lang="en-IE" altLang="en-US" sz="1800">
              <a:ea typeface="Calibri" panose="020F0502020204030204" pitchFamily="34" charset="0"/>
              <a:cs typeface="Times New Roman" panose="02020603050405020304" pitchFamily="18" charset="0"/>
            </a:endParaRPr>
          </a:p>
          <a:p>
            <a:pPr>
              <a:lnSpc>
                <a:spcPct val="115000"/>
              </a:lnSpc>
              <a:spcBef>
                <a:spcPct val="0"/>
              </a:spcBef>
              <a:spcAft>
                <a:spcPts val="1000"/>
              </a:spcAft>
              <a:buFontTx/>
              <a:buNone/>
            </a:pPr>
            <a:r>
              <a:rPr lang="en-IE" altLang="en-US" sz="1800">
                <a:solidFill>
                  <a:srgbClr val="003B5A"/>
                </a:solidFill>
                <a:latin typeface="Times New Roman" panose="02020603050405020304" pitchFamily="18" charset="0"/>
                <a:cs typeface="Times New Roman" panose="02020603050405020304" pitchFamily="18" charset="0"/>
              </a:rPr>
              <a:t>Lord, you alone give us rest after toil; you give us life after death. If I should walk in the valley of darkness no evil would I fear: you are there. Give eternal life, Lord, to our relatives and friends who have died; and may the souls of the faithful departed through the mercy of God rest in peace. </a:t>
            </a:r>
            <a:endParaRPr lang="en-IE" altLang="en-US" sz="1800">
              <a:cs typeface="Calibri" panose="020F0502020204030204" pitchFamily="34" charset="0"/>
            </a:endParaRPr>
          </a:p>
          <a:p>
            <a:pPr>
              <a:spcBef>
                <a:spcPct val="0"/>
              </a:spcBef>
              <a:buFontTx/>
              <a:buNone/>
            </a:pPr>
            <a:endParaRPr lang="en-IE" altLang="en-US" sz="1800">
              <a:latin typeface="Arial" panose="020B0604020202020204" pitchFamily="34" charset="0"/>
            </a:endParaRPr>
          </a:p>
        </p:txBody>
      </p:sp>
      <p:pic>
        <p:nvPicPr>
          <p:cNvPr id="6" name="Picture 5" descr="stations14.jpg">
            <a:extLst>
              <a:ext uri="{FF2B5EF4-FFF2-40B4-BE49-F238E27FC236}">
                <a16:creationId xmlns:a16="http://schemas.microsoft.com/office/drawing/2014/main" id="{C8A83DB4-019E-4951-BD68-C0EA04A1B816}"/>
              </a:ext>
            </a:extLst>
          </p:cNvPr>
          <p:cNvPicPr>
            <a:picLocks noChangeAspect="1"/>
          </p:cNvPicPr>
          <p:nvPr/>
        </p:nvPicPr>
        <p:blipFill>
          <a:blip r:embed="rId2"/>
          <a:stretch>
            <a:fillRect/>
          </a:stretch>
        </p:blipFill>
        <p:spPr>
          <a:xfrm>
            <a:off x="755650" y="1700213"/>
            <a:ext cx="3565525" cy="467995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56322" name="Title 3">
            <a:extLst>
              <a:ext uri="{FF2B5EF4-FFF2-40B4-BE49-F238E27FC236}">
                <a16:creationId xmlns:a16="http://schemas.microsoft.com/office/drawing/2014/main" id="{27BB67E2-DB06-4CB7-AD45-0F4C5D3FFC26}"/>
              </a:ext>
            </a:extLst>
          </p:cNvPr>
          <p:cNvSpPr>
            <a:spLocks noGrp="1"/>
          </p:cNvSpPr>
          <p:nvPr>
            <p:ph type="title"/>
          </p:nvPr>
        </p:nvSpPr>
        <p:spPr/>
        <p:txBody>
          <a:bodyPr/>
          <a:lstStyle/>
          <a:p>
            <a:pPr eaLnBrk="1" hangingPunct="1"/>
            <a:r>
              <a:rPr lang="en-US" altLang="en-US" sz="2400">
                <a:latin typeface="Maiandra GD" panose="020E0502030308020204" pitchFamily="34" charset="0"/>
              </a:rPr>
              <a:t>We pray together…</a:t>
            </a:r>
          </a:p>
        </p:txBody>
      </p:sp>
      <p:sp>
        <p:nvSpPr>
          <p:cNvPr id="56323" name="TextBox 5">
            <a:extLst>
              <a:ext uri="{FF2B5EF4-FFF2-40B4-BE49-F238E27FC236}">
                <a16:creationId xmlns:a16="http://schemas.microsoft.com/office/drawing/2014/main" id="{A9FBB85C-127C-45F5-BC66-938B45E765C3}"/>
              </a:ext>
            </a:extLst>
          </p:cNvPr>
          <p:cNvSpPr txBox="1">
            <a:spLocks noChangeArrowheads="1"/>
          </p:cNvSpPr>
          <p:nvPr/>
        </p:nvSpPr>
        <p:spPr bwMode="auto">
          <a:xfrm>
            <a:off x="4786313" y="2928938"/>
            <a:ext cx="385762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IE" altLang="en-US" sz="2800"/>
              <a:t>Our Father, who art in Heaven….</a:t>
            </a:r>
          </a:p>
          <a:p>
            <a:pPr>
              <a:buFont typeface="Arial" panose="020B0604020202020204" pitchFamily="34" charset="0"/>
              <a:buNone/>
            </a:pPr>
            <a:endParaRPr lang="en-IE" altLang="en-US" sz="2800"/>
          </a:p>
          <a:p>
            <a:pPr>
              <a:buFont typeface="Arial" panose="020B0604020202020204" pitchFamily="34" charset="0"/>
              <a:buNone/>
            </a:pPr>
            <a:r>
              <a:rPr lang="en-IE" altLang="en-US" sz="2800"/>
              <a:t>Hail Mary, full of Grace….</a:t>
            </a:r>
          </a:p>
          <a:p>
            <a:pPr>
              <a:buFont typeface="Arial" panose="020B0604020202020204" pitchFamily="34" charset="0"/>
              <a:buNone/>
            </a:pPr>
            <a:endParaRPr lang="en-IE" altLang="en-US" sz="2800"/>
          </a:p>
          <a:p>
            <a:pPr>
              <a:buFont typeface="Arial" panose="020B0604020202020204" pitchFamily="34" charset="0"/>
              <a:buNone/>
            </a:pPr>
            <a:r>
              <a:rPr lang="en-IE" altLang="en-US" sz="2800"/>
              <a:t>Glory be to the Father…..</a:t>
            </a:r>
          </a:p>
        </p:txBody>
      </p:sp>
      <p:pic>
        <p:nvPicPr>
          <p:cNvPr id="6" name="Picture 5" descr="stations14.jpg">
            <a:extLst>
              <a:ext uri="{FF2B5EF4-FFF2-40B4-BE49-F238E27FC236}">
                <a16:creationId xmlns:a16="http://schemas.microsoft.com/office/drawing/2014/main" id="{4E2244A0-1290-436C-A644-771E02782B0B}"/>
              </a:ext>
            </a:extLst>
          </p:cNvPr>
          <p:cNvPicPr>
            <a:picLocks noChangeAspect="1"/>
          </p:cNvPicPr>
          <p:nvPr/>
        </p:nvPicPr>
        <p:blipFill>
          <a:blip r:embed="rId2"/>
          <a:stretch>
            <a:fillRect/>
          </a:stretch>
        </p:blipFill>
        <p:spPr>
          <a:xfrm>
            <a:off x="684213" y="1773238"/>
            <a:ext cx="3565525" cy="467995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64999">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DD1026E8-73A3-4C29-A47A-158D8F4402DF}"/>
              </a:ext>
            </a:extLst>
          </p:cNvPr>
          <p:cNvSpPr>
            <a:spLocks noGrp="1"/>
          </p:cNvSpPr>
          <p:nvPr>
            <p:ph type="title"/>
          </p:nvPr>
        </p:nvSpPr>
        <p:spPr/>
        <p:txBody>
          <a:bodyPr/>
          <a:lstStyle/>
          <a:p>
            <a:pPr eaLnBrk="1" hangingPunct="1"/>
            <a:r>
              <a:rPr lang="en-GB" altLang="en-US">
                <a:latin typeface="Maiandra GD" panose="020E0502030308020204" pitchFamily="34" charset="0"/>
              </a:rPr>
              <a:t>Jesus is Raised from The Dead</a:t>
            </a:r>
            <a:endParaRPr lang="en-US" altLang="en-US">
              <a:latin typeface="Maiandra GD" panose="020E0502030308020204" pitchFamily="34" charset="0"/>
            </a:endParaRPr>
          </a:p>
        </p:txBody>
      </p:sp>
      <p:pic>
        <p:nvPicPr>
          <p:cNvPr id="3" name="Picture 2" descr="Open Tomb with Linen.jpg">
            <a:extLst>
              <a:ext uri="{FF2B5EF4-FFF2-40B4-BE49-F238E27FC236}">
                <a16:creationId xmlns:a16="http://schemas.microsoft.com/office/drawing/2014/main" id="{2B236D0C-A0ED-43EC-AD1D-B453C4011FA6}"/>
              </a:ext>
            </a:extLst>
          </p:cNvPr>
          <p:cNvPicPr>
            <a:picLocks noChangeAspect="1"/>
          </p:cNvPicPr>
          <p:nvPr/>
        </p:nvPicPr>
        <p:blipFill>
          <a:blip r:embed="rId4" cstate="print"/>
          <a:stretch>
            <a:fillRect/>
          </a:stretch>
        </p:blipFill>
        <p:spPr>
          <a:xfrm>
            <a:off x="428596" y="1142984"/>
            <a:ext cx="8215370" cy="5506788"/>
          </a:xfrm>
          <a:prstGeom prst="ellipse">
            <a:avLst/>
          </a:prstGeom>
          <a:ln>
            <a:noFill/>
          </a:ln>
          <a:effectLst>
            <a:softEdge rad="112500"/>
          </a:effectLst>
        </p:spPr>
      </p:pic>
      <p:sp>
        <p:nvSpPr>
          <p:cNvPr id="57348" name="TextBox 3">
            <a:extLst>
              <a:ext uri="{FF2B5EF4-FFF2-40B4-BE49-F238E27FC236}">
                <a16:creationId xmlns:a16="http://schemas.microsoft.com/office/drawing/2014/main" id="{7DA224BD-316C-4CE7-81BB-03773B8B6295}"/>
              </a:ext>
            </a:extLst>
          </p:cNvPr>
          <p:cNvSpPr txBox="1">
            <a:spLocks noChangeArrowheads="1"/>
          </p:cNvSpPr>
          <p:nvPr/>
        </p:nvSpPr>
        <p:spPr bwMode="auto">
          <a:xfrm>
            <a:off x="6286500" y="3786188"/>
            <a:ext cx="2786063"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3600" b="1">
                <a:solidFill>
                  <a:schemeClr val="tx2"/>
                </a:solidFill>
                <a:latin typeface="Maiandra GD" panose="020E0502030308020204" pitchFamily="34" charset="0"/>
              </a:rPr>
              <a:t>Were you there when they rolled the stone away?</a:t>
            </a:r>
            <a:endParaRPr lang="en-US" altLang="en-US" sz="3600" b="1">
              <a:solidFill>
                <a:schemeClr val="tx2"/>
              </a:solidFill>
              <a:latin typeface="Maiandra GD" panose="020E0502030308020204" pitchFamily="34" charset="0"/>
            </a:endParaRPr>
          </a:p>
        </p:txBody>
      </p:sp>
      <p:pic>
        <p:nvPicPr>
          <p:cNvPr id="4" name="15">
            <a:hlinkClick r:id="" action="ppaction://media"/>
            <a:extLst>
              <a:ext uri="{FF2B5EF4-FFF2-40B4-BE49-F238E27FC236}">
                <a16:creationId xmlns:a16="http://schemas.microsoft.com/office/drawing/2014/main" id="{3C90B6C7-5C94-45C5-B6E2-5A58B853FD03}"/>
              </a:ext>
            </a:extLst>
          </p:cNvPr>
          <p:cNvPicPr>
            <a:picLocks noChangeAspect="1"/>
          </p:cNvPicPr>
          <p:nvPr>
            <a:audioFile r:link="rId2"/>
            <p:extLst>
              <p:ext uri="{DAA4B4D4-6D71-4841-9C94-3DE7FCFB9230}">
                <p14:media xmlns:p14="http://schemas.microsoft.com/office/powerpoint/2010/main" r:embed="rId1">
                  <p14:fade out="1250"/>
                </p14:media>
              </p:ext>
            </p:extLst>
          </p:nvPr>
        </p:nvPicPr>
        <p:blipFill>
          <a:blip r:embed="rId5"/>
          <a:stretch>
            <a:fillRect/>
          </a:stretch>
        </p:blipFill>
        <p:spPr>
          <a:xfrm>
            <a:off x="8339166" y="603951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60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64999">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79F14EEF-7293-4EC4-9170-CCE079FA6C5D}"/>
              </a:ext>
            </a:extLst>
          </p:cNvPr>
          <p:cNvSpPr>
            <a:spLocks noGrp="1"/>
          </p:cNvSpPr>
          <p:nvPr>
            <p:ph type="title"/>
          </p:nvPr>
        </p:nvSpPr>
        <p:spPr/>
        <p:txBody>
          <a:bodyPr/>
          <a:lstStyle/>
          <a:p>
            <a:pPr eaLnBrk="1" hangingPunct="1"/>
            <a:r>
              <a:rPr lang="en-GB" altLang="en-US">
                <a:latin typeface="Maiandra GD" panose="020E0502030308020204" pitchFamily="34" charset="0"/>
              </a:rPr>
              <a:t>Jesus is Raised from The Dead</a:t>
            </a:r>
            <a:endParaRPr lang="en-US" altLang="en-US">
              <a:latin typeface="Maiandra GD" panose="020E0502030308020204" pitchFamily="34" charset="0"/>
            </a:endParaRPr>
          </a:p>
        </p:txBody>
      </p:sp>
      <p:pic>
        <p:nvPicPr>
          <p:cNvPr id="3" name="Picture 2" descr="Open Tomb with Linen.jpg">
            <a:extLst>
              <a:ext uri="{FF2B5EF4-FFF2-40B4-BE49-F238E27FC236}">
                <a16:creationId xmlns:a16="http://schemas.microsoft.com/office/drawing/2014/main" id="{307B4A1D-59BB-44E8-A34F-6EB3C6403B8E}"/>
              </a:ext>
            </a:extLst>
          </p:cNvPr>
          <p:cNvPicPr>
            <a:picLocks noChangeAspect="1"/>
          </p:cNvPicPr>
          <p:nvPr/>
        </p:nvPicPr>
        <p:blipFill>
          <a:blip r:embed="rId2" cstate="print"/>
          <a:stretch>
            <a:fillRect/>
          </a:stretch>
        </p:blipFill>
        <p:spPr>
          <a:xfrm>
            <a:off x="402541" y="1124744"/>
            <a:ext cx="8215370" cy="5506788"/>
          </a:xfrm>
          <a:prstGeom prst="ellipse">
            <a:avLst/>
          </a:prstGeom>
          <a:ln>
            <a:noFill/>
          </a:ln>
          <a:effectLst>
            <a:softEdge rad="112500"/>
          </a:effectLst>
        </p:spPr>
      </p:pic>
      <p:sp>
        <p:nvSpPr>
          <p:cNvPr id="58372" name="TextBox 3">
            <a:extLst>
              <a:ext uri="{FF2B5EF4-FFF2-40B4-BE49-F238E27FC236}">
                <a16:creationId xmlns:a16="http://schemas.microsoft.com/office/drawing/2014/main" id="{B251D636-232A-4270-8D1F-B8D8F1EB1EEC}"/>
              </a:ext>
            </a:extLst>
          </p:cNvPr>
          <p:cNvSpPr txBox="1">
            <a:spLocks noChangeArrowheads="1"/>
          </p:cNvSpPr>
          <p:nvPr/>
        </p:nvSpPr>
        <p:spPr bwMode="auto">
          <a:xfrm>
            <a:off x="5724525" y="2852738"/>
            <a:ext cx="27860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a:solidFill>
                  <a:schemeClr val="tx2"/>
                </a:solidFill>
                <a:latin typeface="Maiandra GD" panose="020E0502030308020204" pitchFamily="34" charset="0"/>
              </a:rPr>
              <a:t>Guided Meditation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64999">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3DBE4DFB-B0B1-4DE9-A83D-07E984468BD5}"/>
              </a:ext>
            </a:extLst>
          </p:cNvPr>
          <p:cNvSpPr>
            <a:spLocks noGrp="1"/>
          </p:cNvSpPr>
          <p:nvPr>
            <p:ph type="title"/>
          </p:nvPr>
        </p:nvSpPr>
        <p:spPr/>
        <p:txBody>
          <a:bodyPr/>
          <a:lstStyle/>
          <a:p>
            <a:pPr eaLnBrk="1" hangingPunct="1"/>
            <a:r>
              <a:rPr lang="en-GB" altLang="en-US">
                <a:latin typeface="Maiandra GD" panose="020E0502030308020204" pitchFamily="34" charset="0"/>
              </a:rPr>
              <a:t>Jesus is Raised from The Dead</a:t>
            </a:r>
            <a:endParaRPr lang="en-US" altLang="en-US">
              <a:latin typeface="Maiandra GD" panose="020E0502030308020204" pitchFamily="34" charset="0"/>
            </a:endParaRPr>
          </a:p>
        </p:txBody>
      </p:sp>
      <p:pic>
        <p:nvPicPr>
          <p:cNvPr id="3" name="Picture 2" descr="Open Tomb with Linen.jpg">
            <a:extLst>
              <a:ext uri="{FF2B5EF4-FFF2-40B4-BE49-F238E27FC236}">
                <a16:creationId xmlns:a16="http://schemas.microsoft.com/office/drawing/2014/main" id="{FDCB8B47-B9DA-4826-8809-D0BED755C5C1}"/>
              </a:ext>
            </a:extLst>
          </p:cNvPr>
          <p:cNvPicPr>
            <a:picLocks noChangeAspect="1"/>
          </p:cNvPicPr>
          <p:nvPr/>
        </p:nvPicPr>
        <p:blipFill>
          <a:blip r:embed="rId2" cstate="print"/>
          <a:stretch>
            <a:fillRect/>
          </a:stretch>
        </p:blipFill>
        <p:spPr>
          <a:xfrm>
            <a:off x="428596" y="1142984"/>
            <a:ext cx="8215370" cy="5506788"/>
          </a:xfrm>
          <a:prstGeom prst="ellipse">
            <a:avLst/>
          </a:prstGeom>
          <a:ln>
            <a:noFill/>
          </a:ln>
          <a:effectLst>
            <a:softEdge rad="112500"/>
          </a:effectLst>
        </p:spPr>
      </p:pic>
      <p:sp>
        <p:nvSpPr>
          <p:cNvPr id="59396" name="TextBox 3">
            <a:extLst>
              <a:ext uri="{FF2B5EF4-FFF2-40B4-BE49-F238E27FC236}">
                <a16:creationId xmlns:a16="http://schemas.microsoft.com/office/drawing/2014/main" id="{512B7453-0A30-4BA8-9309-DC83F3755894}"/>
              </a:ext>
            </a:extLst>
          </p:cNvPr>
          <p:cNvSpPr txBox="1">
            <a:spLocks noChangeArrowheads="1"/>
          </p:cNvSpPr>
          <p:nvPr/>
        </p:nvSpPr>
        <p:spPr bwMode="auto">
          <a:xfrm>
            <a:off x="5724525" y="2852738"/>
            <a:ext cx="2786063"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IE" altLang="en-US" sz="1600"/>
              <a:t>Closing Prayer</a:t>
            </a:r>
          </a:p>
          <a:p>
            <a:pPr eaLnBrk="1" hangingPunct="1">
              <a:spcBef>
                <a:spcPct val="0"/>
              </a:spcBef>
              <a:buFontTx/>
              <a:buNone/>
            </a:pPr>
            <a:r>
              <a:rPr lang="en-IE" altLang="en-US" sz="1600"/>
              <a:t>Lord God, when our world lay in ruins you raised it up again through your passion and death. O king of Good Friday, whose limbs were stretched on the cross, O Lord, who suffered the bruises, the wounds, the loss, we lay ourselves open to the loving kindness  of your Sacred Heart. May some fruit from the tree of your passion fall upon us on this evening, through Christ, Our Lord, Amen  </a:t>
            </a:r>
            <a:endParaRPr lang="en-US" altLang="en-US" sz="1600" b="1">
              <a:solidFill>
                <a:schemeClr val="tx2"/>
              </a:solidFill>
              <a:latin typeface="Maiandra GD" panose="020E0502030308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D8EED9BD-D764-4806-9CA3-87B0BF456DE8}"/>
              </a:ext>
            </a:extLst>
          </p:cNvPr>
          <p:cNvSpPr>
            <a:spLocks noGrp="1"/>
          </p:cNvSpPr>
          <p:nvPr>
            <p:ph type="title"/>
          </p:nvPr>
        </p:nvSpPr>
        <p:spPr/>
        <p:txBody>
          <a:bodyPr/>
          <a:lstStyle/>
          <a:p>
            <a:pPr eaLnBrk="1" hangingPunct="1"/>
            <a:r>
              <a:rPr lang="en-GB" altLang="en-US" sz="4000"/>
              <a:t>The Second Station</a:t>
            </a:r>
            <a:br>
              <a:rPr lang="en-GB" altLang="en-US" sz="4000"/>
            </a:br>
            <a:r>
              <a:rPr lang="en-GB" altLang="en-US" sz="4000"/>
              <a:t>Jesus Takes up His Cross </a:t>
            </a:r>
            <a:endParaRPr lang="en-US" altLang="en-US" sz="4000"/>
          </a:p>
        </p:txBody>
      </p:sp>
      <p:pic>
        <p:nvPicPr>
          <p:cNvPr id="3" name="Picture 2" descr="stations2.jpg">
            <a:extLst>
              <a:ext uri="{FF2B5EF4-FFF2-40B4-BE49-F238E27FC236}">
                <a16:creationId xmlns:a16="http://schemas.microsoft.com/office/drawing/2014/main" id="{9A35D9EF-737F-4E4C-A091-D3AD7905304A}"/>
              </a:ext>
            </a:extLst>
          </p:cNvPr>
          <p:cNvPicPr>
            <a:picLocks noChangeAspect="1"/>
          </p:cNvPicPr>
          <p:nvPr/>
        </p:nvPicPr>
        <p:blipFill>
          <a:blip r:embed="rId4"/>
          <a:stretch>
            <a:fillRect/>
          </a:stretch>
        </p:blipFill>
        <p:spPr>
          <a:xfrm>
            <a:off x="285750" y="1500188"/>
            <a:ext cx="3781425" cy="5040312"/>
          </a:xfrm>
          <a:prstGeom prst="rect">
            <a:avLst/>
          </a:prstGeom>
          <a:ln>
            <a:noFill/>
          </a:ln>
          <a:effectLst>
            <a:outerShdw blurRad="190500" algn="tl" rotWithShape="0">
              <a:srgbClr val="000000">
                <a:alpha val="70000"/>
              </a:srgbClr>
            </a:outerShdw>
          </a:effectLst>
        </p:spPr>
      </p:pic>
      <p:sp>
        <p:nvSpPr>
          <p:cNvPr id="10244" name="Rectangle 3">
            <a:extLst>
              <a:ext uri="{FF2B5EF4-FFF2-40B4-BE49-F238E27FC236}">
                <a16:creationId xmlns:a16="http://schemas.microsoft.com/office/drawing/2014/main" id="{933B8303-CC01-4B09-B775-CE9EC87F8B3A}"/>
              </a:ext>
            </a:extLst>
          </p:cNvPr>
          <p:cNvSpPr>
            <a:spLocks noChangeArrowheads="1"/>
          </p:cNvSpPr>
          <p:nvPr/>
        </p:nvSpPr>
        <p:spPr bwMode="auto">
          <a:xfrm>
            <a:off x="4357688" y="2214563"/>
            <a:ext cx="457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3600">
              <a:latin typeface="Cambria" panose="02040503050406030204" pitchFamily="18" charset="0"/>
            </a:endParaRPr>
          </a:p>
          <a:p>
            <a:pPr eaLnBrk="1" hangingPunct="1">
              <a:spcBef>
                <a:spcPct val="0"/>
              </a:spcBef>
              <a:buFontTx/>
              <a:buNone/>
            </a:pPr>
            <a:r>
              <a:rPr lang="en-GB" altLang="en-US" sz="3600">
                <a:latin typeface="Maiandra GD" panose="020E0502030308020204" pitchFamily="34" charset="0"/>
              </a:rPr>
              <a:t>Were you there </a:t>
            </a:r>
          </a:p>
          <a:p>
            <a:pPr eaLnBrk="1" hangingPunct="1">
              <a:spcBef>
                <a:spcPct val="0"/>
              </a:spcBef>
              <a:buFontTx/>
              <a:buNone/>
            </a:pPr>
            <a:r>
              <a:rPr lang="en-GB" altLang="en-US" sz="3600">
                <a:latin typeface="Maiandra GD" panose="020E0502030308020204" pitchFamily="34" charset="0"/>
              </a:rPr>
              <a:t>when they laid the cross on him?</a:t>
            </a:r>
            <a:endParaRPr lang="en-US" altLang="en-US" sz="3600">
              <a:latin typeface="Maiandra GD" panose="020E0502030308020204" pitchFamily="34" charset="0"/>
            </a:endParaRPr>
          </a:p>
        </p:txBody>
      </p:sp>
      <p:pic>
        <p:nvPicPr>
          <p:cNvPr id="2" name="2">
            <a:hlinkClick r:id="" action="ppaction://media"/>
            <a:extLst>
              <a:ext uri="{FF2B5EF4-FFF2-40B4-BE49-F238E27FC236}">
                <a16:creationId xmlns:a16="http://schemas.microsoft.com/office/drawing/2014/main" id="{04FEFD8B-9767-45B4-9835-7D17A21A56EF}"/>
              </a:ext>
            </a:extLst>
          </p:cNvPr>
          <p:cNvPicPr>
            <a:picLocks noChangeAspect="1"/>
          </p:cNvPicPr>
          <p:nvPr>
            <a:audioFile r:link="rId2"/>
            <p:extLst>
              <p:ext uri="{DAA4B4D4-6D71-4841-9C94-3DE7FCFB9230}">
                <p14:media xmlns:p14="http://schemas.microsoft.com/office/powerpoint/2010/main" r:embed="rId1">
                  <p14:fade out="1250"/>
                </p14:media>
              </p:ext>
            </p:extLst>
          </p:nvPr>
        </p:nvPicPr>
        <p:blipFill>
          <a:blip r:embed="rId5"/>
          <a:stretch>
            <a:fillRect/>
          </a:stretch>
        </p:blipFill>
        <p:spPr>
          <a:xfrm>
            <a:off x="8248650" y="601244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11266" name="Title 3">
            <a:extLst>
              <a:ext uri="{FF2B5EF4-FFF2-40B4-BE49-F238E27FC236}">
                <a16:creationId xmlns:a16="http://schemas.microsoft.com/office/drawing/2014/main" id="{AAF454BB-E283-4583-A8DA-131CA8866CFF}"/>
              </a:ext>
            </a:extLst>
          </p:cNvPr>
          <p:cNvSpPr>
            <a:spLocks noGrp="1"/>
          </p:cNvSpPr>
          <p:nvPr>
            <p:ph type="title"/>
          </p:nvPr>
        </p:nvSpPr>
        <p:spPr/>
        <p:txBody>
          <a:bodyPr/>
          <a:lstStyle/>
          <a:p>
            <a:pPr eaLnBrk="1" hangingPunct="1"/>
            <a:r>
              <a:rPr lang="en-US" altLang="en-US" sz="2400">
                <a:latin typeface="Maiandra GD" panose="020E0502030308020204" pitchFamily="34" charset="0"/>
              </a:rPr>
              <a:t>We adore you, O Christ and we praise you, because by your Holy Cross, you have redeemed the world</a:t>
            </a:r>
          </a:p>
        </p:txBody>
      </p:sp>
      <p:sp>
        <p:nvSpPr>
          <p:cNvPr id="11267" name="TextBox 5">
            <a:extLst>
              <a:ext uri="{FF2B5EF4-FFF2-40B4-BE49-F238E27FC236}">
                <a16:creationId xmlns:a16="http://schemas.microsoft.com/office/drawing/2014/main" id="{E95221AA-3296-4C31-A536-22802938B7FA}"/>
              </a:ext>
            </a:extLst>
          </p:cNvPr>
          <p:cNvSpPr txBox="1">
            <a:spLocks noChangeArrowheads="1"/>
          </p:cNvSpPr>
          <p:nvPr/>
        </p:nvSpPr>
        <p:spPr bwMode="auto">
          <a:xfrm>
            <a:off x="4786313" y="2928938"/>
            <a:ext cx="3857625"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15000"/>
              </a:lnSpc>
              <a:spcAft>
                <a:spcPts val="1000"/>
              </a:spcAft>
              <a:buFont typeface="Arial" panose="020B0604020202020204" pitchFamily="34" charset="0"/>
              <a:buNone/>
            </a:pPr>
            <a:r>
              <a:rPr lang="en-IE" altLang="en-US" sz="1800">
                <a:solidFill>
                  <a:srgbClr val="003B5A"/>
                </a:solidFill>
                <a:latin typeface="Times New Roman" panose="02020603050405020304" pitchFamily="18" charset="0"/>
                <a:cs typeface="Times New Roman" panose="02020603050405020304" pitchFamily="18" charset="0"/>
              </a:rPr>
              <a:t>The cross was heavy, a beam of solid wood; the journey, a struggle through narrow and uneven streets, with a hostile crowd looking on. Lord, we each have a cross to carry.</a:t>
            </a:r>
            <a:endParaRPr lang="en-IE" altLang="en-US" sz="1800">
              <a:ea typeface="Calibri" panose="020F0502020204030204" pitchFamily="34" charset="0"/>
              <a:cs typeface="Times New Roman" panose="02020603050405020304" pitchFamily="18" charset="0"/>
            </a:endParaRPr>
          </a:p>
          <a:p>
            <a:pPr>
              <a:lnSpc>
                <a:spcPct val="115000"/>
              </a:lnSpc>
              <a:spcAft>
                <a:spcPts val="1000"/>
              </a:spcAft>
              <a:buFont typeface="Arial" panose="020B0604020202020204" pitchFamily="34" charset="0"/>
              <a:buNone/>
            </a:pPr>
            <a:r>
              <a:rPr lang="en-IE" altLang="en-US" sz="1800">
                <a:solidFill>
                  <a:srgbClr val="003B5A"/>
                </a:solidFill>
                <a:latin typeface="Times New Roman" panose="02020603050405020304" pitchFamily="18" charset="0"/>
                <a:cs typeface="Times New Roman" panose="02020603050405020304" pitchFamily="18" charset="0"/>
              </a:rPr>
              <a:t>When life is difficult, tedious or painful we sometimes complain and look for an easy way out. Give us strength each day to carry our cross. </a:t>
            </a:r>
            <a:endParaRPr lang="en-IE" altLang="en-US" sz="1800">
              <a:cs typeface="Calibri" panose="020F0502020204030204" pitchFamily="34" charset="0"/>
            </a:endParaRPr>
          </a:p>
          <a:p>
            <a:pPr>
              <a:buFont typeface="Arial" panose="020B0604020202020204" pitchFamily="34" charset="0"/>
              <a:buNone/>
            </a:pPr>
            <a:endParaRPr lang="en-IE" altLang="en-US" sz="1600"/>
          </a:p>
        </p:txBody>
      </p:sp>
      <p:pic>
        <p:nvPicPr>
          <p:cNvPr id="6" name="Picture 5" descr="stations2.jpg">
            <a:extLst>
              <a:ext uri="{FF2B5EF4-FFF2-40B4-BE49-F238E27FC236}">
                <a16:creationId xmlns:a16="http://schemas.microsoft.com/office/drawing/2014/main" id="{1832BA8E-F95F-4BD2-9115-CE4AEBC905EE}"/>
              </a:ext>
            </a:extLst>
          </p:cNvPr>
          <p:cNvPicPr>
            <a:picLocks noChangeAspect="1"/>
          </p:cNvPicPr>
          <p:nvPr/>
        </p:nvPicPr>
        <p:blipFill>
          <a:blip r:embed="rId2"/>
          <a:stretch>
            <a:fillRect/>
          </a:stretch>
        </p:blipFill>
        <p:spPr>
          <a:xfrm>
            <a:off x="285750" y="1500188"/>
            <a:ext cx="3781425" cy="5040312"/>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12290" name="Title 3">
            <a:extLst>
              <a:ext uri="{FF2B5EF4-FFF2-40B4-BE49-F238E27FC236}">
                <a16:creationId xmlns:a16="http://schemas.microsoft.com/office/drawing/2014/main" id="{47516978-F174-4BFE-90F2-99F98C63ABC9}"/>
              </a:ext>
            </a:extLst>
          </p:cNvPr>
          <p:cNvSpPr>
            <a:spLocks noGrp="1"/>
          </p:cNvSpPr>
          <p:nvPr>
            <p:ph type="title"/>
          </p:nvPr>
        </p:nvSpPr>
        <p:spPr/>
        <p:txBody>
          <a:bodyPr/>
          <a:lstStyle/>
          <a:p>
            <a:pPr eaLnBrk="1" hangingPunct="1"/>
            <a:r>
              <a:rPr lang="en-US" altLang="en-US" sz="2400">
                <a:latin typeface="Maiandra GD" panose="020E0502030308020204" pitchFamily="34" charset="0"/>
              </a:rPr>
              <a:t>We pray together…</a:t>
            </a:r>
          </a:p>
        </p:txBody>
      </p:sp>
      <p:sp>
        <p:nvSpPr>
          <p:cNvPr id="12291" name="TextBox 5">
            <a:extLst>
              <a:ext uri="{FF2B5EF4-FFF2-40B4-BE49-F238E27FC236}">
                <a16:creationId xmlns:a16="http://schemas.microsoft.com/office/drawing/2014/main" id="{6A7F55A4-E77B-4DAE-8F85-BFE1D2D3C4DB}"/>
              </a:ext>
            </a:extLst>
          </p:cNvPr>
          <p:cNvSpPr txBox="1">
            <a:spLocks noChangeArrowheads="1"/>
          </p:cNvSpPr>
          <p:nvPr/>
        </p:nvSpPr>
        <p:spPr bwMode="auto">
          <a:xfrm>
            <a:off x="4786313" y="2928938"/>
            <a:ext cx="385762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IE" altLang="en-US" sz="2800"/>
              <a:t>Our Father, who art in Heaven….</a:t>
            </a:r>
          </a:p>
          <a:p>
            <a:pPr>
              <a:buFont typeface="Arial" panose="020B0604020202020204" pitchFamily="34" charset="0"/>
              <a:buNone/>
            </a:pPr>
            <a:endParaRPr lang="en-IE" altLang="en-US" sz="2800"/>
          </a:p>
          <a:p>
            <a:pPr>
              <a:buFont typeface="Arial" panose="020B0604020202020204" pitchFamily="34" charset="0"/>
              <a:buNone/>
            </a:pPr>
            <a:r>
              <a:rPr lang="en-IE" altLang="en-US" sz="2800"/>
              <a:t>Hail Mary, full of Grace….</a:t>
            </a:r>
          </a:p>
          <a:p>
            <a:pPr>
              <a:buFont typeface="Arial" panose="020B0604020202020204" pitchFamily="34" charset="0"/>
              <a:buNone/>
            </a:pPr>
            <a:endParaRPr lang="en-IE" altLang="en-US" sz="2800"/>
          </a:p>
          <a:p>
            <a:pPr>
              <a:buFont typeface="Arial" panose="020B0604020202020204" pitchFamily="34" charset="0"/>
              <a:buNone/>
            </a:pPr>
            <a:r>
              <a:rPr lang="en-IE" altLang="en-US" sz="2800"/>
              <a:t>Glory be to the Father…..</a:t>
            </a:r>
          </a:p>
        </p:txBody>
      </p:sp>
      <p:pic>
        <p:nvPicPr>
          <p:cNvPr id="6" name="Picture 5" descr="stations2.jpg">
            <a:extLst>
              <a:ext uri="{FF2B5EF4-FFF2-40B4-BE49-F238E27FC236}">
                <a16:creationId xmlns:a16="http://schemas.microsoft.com/office/drawing/2014/main" id="{7088A1B9-67CB-4C68-B760-28ED1C425FC5}"/>
              </a:ext>
            </a:extLst>
          </p:cNvPr>
          <p:cNvPicPr>
            <a:picLocks noChangeAspect="1"/>
          </p:cNvPicPr>
          <p:nvPr/>
        </p:nvPicPr>
        <p:blipFill>
          <a:blip r:embed="rId2"/>
          <a:stretch>
            <a:fillRect/>
          </a:stretch>
        </p:blipFill>
        <p:spPr>
          <a:xfrm>
            <a:off x="457200" y="1576388"/>
            <a:ext cx="3781425" cy="5040312"/>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B0EDA73E-57CF-4B58-9524-4B9B669420C5}"/>
              </a:ext>
            </a:extLst>
          </p:cNvPr>
          <p:cNvSpPr>
            <a:spLocks noGrp="1"/>
          </p:cNvSpPr>
          <p:nvPr>
            <p:ph type="title"/>
          </p:nvPr>
        </p:nvSpPr>
        <p:spPr/>
        <p:txBody>
          <a:bodyPr/>
          <a:lstStyle/>
          <a:p>
            <a:pPr eaLnBrk="1" hangingPunct="1"/>
            <a:r>
              <a:rPr lang="en-GB" altLang="en-US" sz="4000">
                <a:latin typeface="Maiandra GD" panose="020E0502030308020204" pitchFamily="34" charset="0"/>
              </a:rPr>
              <a:t>The Third Station</a:t>
            </a:r>
            <a:br>
              <a:rPr lang="en-GB" altLang="en-US" sz="4000">
                <a:latin typeface="Maiandra GD" panose="020E0502030308020204" pitchFamily="34" charset="0"/>
              </a:rPr>
            </a:br>
            <a:r>
              <a:rPr lang="en-GB" altLang="en-US" sz="4000">
                <a:latin typeface="Maiandra GD" panose="020E0502030308020204" pitchFamily="34" charset="0"/>
              </a:rPr>
              <a:t>Jesus Falls for the First Time</a:t>
            </a:r>
            <a:endParaRPr lang="en-US" altLang="en-US" sz="4000">
              <a:latin typeface="Maiandra GD" panose="020E0502030308020204" pitchFamily="34" charset="0"/>
            </a:endParaRPr>
          </a:p>
        </p:txBody>
      </p:sp>
      <p:pic>
        <p:nvPicPr>
          <p:cNvPr id="3" name="Picture 2" descr="stations3.jpg">
            <a:extLst>
              <a:ext uri="{FF2B5EF4-FFF2-40B4-BE49-F238E27FC236}">
                <a16:creationId xmlns:a16="http://schemas.microsoft.com/office/drawing/2014/main" id="{88F611A9-F836-4BF8-9F6A-CDD1956C2710}"/>
              </a:ext>
            </a:extLst>
          </p:cNvPr>
          <p:cNvPicPr>
            <a:picLocks noChangeAspect="1"/>
          </p:cNvPicPr>
          <p:nvPr/>
        </p:nvPicPr>
        <p:blipFill>
          <a:blip r:embed="rId4"/>
          <a:stretch>
            <a:fillRect/>
          </a:stretch>
        </p:blipFill>
        <p:spPr>
          <a:xfrm>
            <a:off x="285750" y="1428750"/>
            <a:ext cx="3705225" cy="5040313"/>
          </a:xfrm>
          <a:prstGeom prst="rect">
            <a:avLst/>
          </a:prstGeom>
          <a:ln>
            <a:noFill/>
          </a:ln>
          <a:effectLst>
            <a:outerShdw blurRad="190500" algn="tl" rotWithShape="0">
              <a:srgbClr val="000000">
                <a:alpha val="70000"/>
              </a:srgbClr>
            </a:outerShdw>
          </a:effectLst>
        </p:spPr>
      </p:pic>
      <p:sp>
        <p:nvSpPr>
          <p:cNvPr id="13316" name="Rectangle 3">
            <a:extLst>
              <a:ext uri="{FF2B5EF4-FFF2-40B4-BE49-F238E27FC236}">
                <a16:creationId xmlns:a16="http://schemas.microsoft.com/office/drawing/2014/main" id="{3CEE4F29-FA0B-4118-8B82-128BDD6B4D24}"/>
              </a:ext>
            </a:extLst>
          </p:cNvPr>
          <p:cNvSpPr>
            <a:spLocks noChangeArrowheads="1"/>
          </p:cNvSpPr>
          <p:nvPr/>
        </p:nvSpPr>
        <p:spPr bwMode="auto">
          <a:xfrm>
            <a:off x="4429125" y="2286000"/>
            <a:ext cx="457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3600" dirty="0">
              <a:latin typeface="Cambria" panose="02040503050406030204" pitchFamily="18" charset="0"/>
            </a:endParaRPr>
          </a:p>
          <a:p>
            <a:pPr eaLnBrk="1" hangingPunct="1">
              <a:spcBef>
                <a:spcPct val="0"/>
              </a:spcBef>
              <a:buFontTx/>
              <a:buNone/>
            </a:pPr>
            <a:r>
              <a:rPr lang="en-GB" altLang="en-US" sz="3600" dirty="0">
                <a:latin typeface="Maiandra GD" panose="020E0502030308020204" pitchFamily="34" charset="0"/>
              </a:rPr>
              <a:t>Were you there </a:t>
            </a:r>
          </a:p>
          <a:p>
            <a:pPr eaLnBrk="1" hangingPunct="1">
              <a:spcBef>
                <a:spcPct val="0"/>
              </a:spcBef>
              <a:buFontTx/>
              <a:buNone/>
            </a:pPr>
            <a:r>
              <a:rPr lang="en-GB" altLang="en-US" sz="3600" dirty="0">
                <a:latin typeface="Maiandra GD" panose="020E0502030308020204" pitchFamily="34" charset="0"/>
              </a:rPr>
              <a:t>when he fell beneath the cross?</a:t>
            </a:r>
            <a:endParaRPr lang="en-US" altLang="en-US" sz="3600" dirty="0">
              <a:latin typeface="Maiandra GD" panose="020E0502030308020204" pitchFamily="34" charset="0"/>
            </a:endParaRPr>
          </a:p>
        </p:txBody>
      </p:sp>
      <p:pic>
        <p:nvPicPr>
          <p:cNvPr id="4" name="3">
            <a:hlinkClick r:id="" action="ppaction://media"/>
            <a:extLst>
              <a:ext uri="{FF2B5EF4-FFF2-40B4-BE49-F238E27FC236}">
                <a16:creationId xmlns:a16="http://schemas.microsoft.com/office/drawing/2014/main" id="{EB7FB9E3-D298-49E8-8762-EEE45657FD44}"/>
              </a:ext>
            </a:extLst>
          </p:cNvPr>
          <p:cNvPicPr>
            <a:picLocks noChangeAspect="1"/>
          </p:cNvPicPr>
          <p:nvPr>
            <a:audioFile r:link="rId2"/>
            <p:extLst>
              <p:ext uri="{DAA4B4D4-6D71-4841-9C94-3DE7FCFB9230}">
                <p14:media xmlns:p14="http://schemas.microsoft.com/office/powerpoint/2010/main" r:embed="rId1">
                  <p14:fade out="1500"/>
                </p14:media>
              </p:ext>
            </p:extLst>
          </p:nvPr>
        </p:nvPicPr>
        <p:blipFill>
          <a:blip r:embed="rId5"/>
          <a:stretch>
            <a:fillRect/>
          </a:stretch>
        </p:blipFill>
        <p:spPr>
          <a:xfrm>
            <a:off x="8391525" y="616426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6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14338" name="Title 3">
            <a:extLst>
              <a:ext uri="{FF2B5EF4-FFF2-40B4-BE49-F238E27FC236}">
                <a16:creationId xmlns:a16="http://schemas.microsoft.com/office/drawing/2014/main" id="{509E84C8-1156-43AE-809D-DB8F0CA40705}"/>
              </a:ext>
            </a:extLst>
          </p:cNvPr>
          <p:cNvSpPr>
            <a:spLocks noGrp="1"/>
          </p:cNvSpPr>
          <p:nvPr>
            <p:ph type="title"/>
          </p:nvPr>
        </p:nvSpPr>
        <p:spPr/>
        <p:txBody>
          <a:bodyPr/>
          <a:lstStyle/>
          <a:p>
            <a:pPr eaLnBrk="1" hangingPunct="1"/>
            <a:r>
              <a:rPr lang="en-US" altLang="en-US" sz="2400">
                <a:latin typeface="Maiandra GD" panose="020E0502030308020204" pitchFamily="34" charset="0"/>
              </a:rPr>
              <a:t>We adore you, O Christ and we praise you, because by your Holy Cross, you have redeemed the world</a:t>
            </a:r>
          </a:p>
        </p:txBody>
      </p:sp>
      <p:sp>
        <p:nvSpPr>
          <p:cNvPr id="14339" name="TextBox 5">
            <a:extLst>
              <a:ext uri="{FF2B5EF4-FFF2-40B4-BE49-F238E27FC236}">
                <a16:creationId xmlns:a16="http://schemas.microsoft.com/office/drawing/2014/main" id="{B88B40C6-3E23-4C11-AE06-2A0744B0BB78}"/>
              </a:ext>
            </a:extLst>
          </p:cNvPr>
          <p:cNvSpPr txBox="1">
            <a:spLocks noChangeArrowheads="1"/>
          </p:cNvSpPr>
          <p:nvPr/>
        </p:nvSpPr>
        <p:spPr bwMode="auto">
          <a:xfrm>
            <a:off x="4786313" y="2928938"/>
            <a:ext cx="3857625"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IE" altLang="en-US" sz="1800"/>
              <a:t>It was no wonder that he fell. Jesus had suffered so much already that he could not see properly to pick his way through the city streets.</a:t>
            </a:r>
          </a:p>
          <a:p>
            <a:pPr>
              <a:buFont typeface="Arial" panose="020B0604020202020204" pitchFamily="34" charset="0"/>
              <a:buNone/>
            </a:pPr>
            <a:r>
              <a:rPr lang="en-IE" altLang="en-US" sz="1800"/>
              <a:t>There are times, Lord, when we cannot hide our weakness or when we have to admit our failings not only to ourselves but also to others. Give us some of your courage to accept the limitations in our lives. </a:t>
            </a:r>
          </a:p>
        </p:txBody>
      </p:sp>
      <p:pic>
        <p:nvPicPr>
          <p:cNvPr id="6" name="Picture 5" descr="stations3.jpg">
            <a:extLst>
              <a:ext uri="{FF2B5EF4-FFF2-40B4-BE49-F238E27FC236}">
                <a16:creationId xmlns:a16="http://schemas.microsoft.com/office/drawing/2014/main" id="{B02A822C-CF43-42A9-AE12-5A74F2479106}"/>
              </a:ext>
            </a:extLst>
          </p:cNvPr>
          <p:cNvPicPr>
            <a:picLocks noChangeAspect="1"/>
          </p:cNvPicPr>
          <p:nvPr/>
        </p:nvPicPr>
        <p:blipFill>
          <a:blip r:embed="rId2"/>
          <a:stretch>
            <a:fillRect/>
          </a:stretch>
        </p:blipFill>
        <p:spPr>
          <a:xfrm>
            <a:off x="285750" y="1428750"/>
            <a:ext cx="3705225" cy="5040313"/>
          </a:xfrm>
          <a:prstGeom prst="rect">
            <a:avLst/>
          </a:prstGeom>
          <a:ln>
            <a:noFill/>
          </a:ln>
          <a:effectLst>
            <a:outerShdw blurRad="190500" algn="tl" rotWithShape="0">
              <a:srgbClr val="000000">
                <a:alpha val="70000"/>
              </a:srgbClr>
            </a:outerShdw>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TotalTime>
  <Words>2254</Words>
  <Application>Microsoft Office PowerPoint</Application>
  <PresentationFormat>On-screen Show (4:3)</PresentationFormat>
  <Paragraphs>200</Paragraphs>
  <Slides>46</Slides>
  <Notes>1</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Cambria</vt:lpstr>
      <vt:lpstr>Maiandra GD</vt:lpstr>
      <vt:lpstr>Times New Roman</vt:lpstr>
      <vt:lpstr>Office Theme</vt:lpstr>
      <vt:lpstr>PowerPoint Presentation</vt:lpstr>
      <vt:lpstr>The First Station Jesus is Condemned to Die</vt:lpstr>
      <vt:lpstr>We adore you, O Christ and we praise you, because by your Holy Cross, you have redeemed the world</vt:lpstr>
      <vt:lpstr>We pray together….</vt:lpstr>
      <vt:lpstr>The Second Station Jesus Takes up His Cross </vt:lpstr>
      <vt:lpstr>We adore you, O Christ and we praise you, because by your Holy Cross, you have redeemed the world</vt:lpstr>
      <vt:lpstr>We pray together…</vt:lpstr>
      <vt:lpstr>The Third Station Jesus Falls for the First Time</vt:lpstr>
      <vt:lpstr>We adore you, O Christ and we praise you, because by your Holy Cross, you have redeemed the world</vt:lpstr>
      <vt:lpstr>We pray together…</vt:lpstr>
      <vt:lpstr>The Fourth Station Jesus Meets His Mother</vt:lpstr>
      <vt:lpstr>We adore you, O Christ and we praise you, because by your Holy Cross, you have redeemed the world</vt:lpstr>
      <vt:lpstr>We pray together…</vt:lpstr>
      <vt:lpstr>The Fifth Station Simon Helps Jesus</vt:lpstr>
      <vt:lpstr>We adore you, O Christ and we praise you, because by your Holy Cross, you have redeemed the world</vt:lpstr>
      <vt:lpstr>We pray together…</vt:lpstr>
      <vt:lpstr>The Sixth Station Veronica Wipes the Face of Jesus</vt:lpstr>
      <vt:lpstr>We adore you, O Christ and we praise you, because by your Holy Cross, you have redeemed the world</vt:lpstr>
      <vt:lpstr>We pray together…</vt:lpstr>
      <vt:lpstr>The Seventh Station Jesus Falls for the Second Time</vt:lpstr>
      <vt:lpstr>We adore you, O Christ and we praise you, because by your Holy Cross, you have redeemed the world</vt:lpstr>
      <vt:lpstr>We pray together…</vt:lpstr>
      <vt:lpstr>The Eighth Station Jesus Meets the Women of Jerusalem</vt:lpstr>
      <vt:lpstr>We adore you, O Christ and we praise you, because by your Holy Cross, you have redeemed the world</vt:lpstr>
      <vt:lpstr>We pray together…</vt:lpstr>
      <vt:lpstr>The Ninth Station Jesus Falls for a Third Time</vt:lpstr>
      <vt:lpstr>We adore you, O Christ and we praise you, because by your Holy Cross, you have redeemed the world</vt:lpstr>
      <vt:lpstr>We pray together…</vt:lpstr>
      <vt:lpstr>The Tenth Station Jesus is Stripped of His Clothing</vt:lpstr>
      <vt:lpstr>We adore you, O Christ and we praise you, because by your Holy Cross, you have redeemed the world</vt:lpstr>
      <vt:lpstr>We pray together…</vt:lpstr>
      <vt:lpstr>The Eleventh Station Jesus is Nailed to The Cross</vt:lpstr>
      <vt:lpstr>We adore you, O Christ and we praise you, because by your Holy Cross, you have redeemed the world</vt:lpstr>
      <vt:lpstr>We pray together…</vt:lpstr>
      <vt:lpstr>The Twelfth Station Jesus Dies on The Cross</vt:lpstr>
      <vt:lpstr>We adore you, O Christ and we praise you, because by your Holy Cross, you have redeemed the world</vt:lpstr>
      <vt:lpstr>We pray together…</vt:lpstr>
      <vt:lpstr>The Thirteenth Station Jesus is Taken Down from The Cross</vt:lpstr>
      <vt:lpstr>We adore you, O Christ and we praise you, because by your Holy Cross, you have redeemed the world</vt:lpstr>
      <vt:lpstr>We pray together…</vt:lpstr>
      <vt:lpstr>The Fourteenth Station Jesus is Laid in The Tomb</vt:lpstr>
      <vt:lpstr>We adore you, O Christ and we praise you, because by your Holy Cross, you have redeemed the world</vt:lpstr>
      <vt:lpstr>We pray together…</vt:lpstr>
      <vt:lpstr>Jesus is Raised from The Dead</vt:lpstr>
      <vt:lpstr>Jesus is Raised from The Dead</vt:lpstr>
      <vt:lpstr>Jesus is Raised from The Dead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Stations of the Cross</dc:title>
  <dc:creator>Helen Mahon</dc:creator>
  <cp:lastModifiedBy>Hilda Campbell</cp:lastModifiedBy>
  <cp:revision>56</cp:revision>
  <cp:lastPrinted>2021-02-24T09:26:00Z</cp:lastPrinted>
  <dcterms:created xsi:type="dcterms:W3CDTF">2010-03-09T15:00:18Z</dcterms:created>
  <dcterms:modified xsi:type="dcterms:W3CDTF">2021-03-03T13:03:55Z</dcterms:modified>
</cp:coreProperties>
</file>