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119240-98FE-4250-9DAF-9DE27F3B5BB5}" v="180" dt="2021-03-23T12:42:57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áinne Delaney" userId="S::delaneyg@crescentsj.com::01c7a462-861f-4465-b4d4-246badb85a8e" providerId="AD" clId="Web-{ED119240-98FE-4250-9DAF-9DE27F3B5BB5}"/>
    <pc:docChg chg="addSld modSld">
      <pc:chgData name="Gráinne Delaney" userId="S::delaneyg@crescentsj.com::01c7a462-861f-4465-b4d4-246badb85a8e" providerId="AD" clId="Web-{ED119240-98FE-4250-9DAF-9DE27F3B5BB5}" dt="2021-03-23T12:42:57.146" v="121" actId="14100"/>
      <pc:docMkLst>
        <pc:docMk/>
      </pc:docMkLst>
      <pc:sldChg chg="addSp modSp mod setBg setClrOvrMap">
        <pc:chgData name="Gráinne Delaney" userId="S::delaneyg@crescentsj.com::01c7a462-861f-4465-b4d4-246badb85a8e" providerId="AD" clId="Web-{ED119240-98FE-4250-9DAF-9DE27F3B5BB5}" dt="2021-03-23T12:02:20.419" v="26" actId="20577"/>
        <pc:sldMkLst>
          <pc:docMk/>
          <pc:sldMk cId="109857222" sldId="256"/>
        </pc:sldMkLst>
        <pc:spChg chg="mod">
          <ac:chgData name="Gráinne Delaney" userId="S::delaneyg@crescentsj.com::01c7a462-861f-4465-b4d4-246badb85a8e" providerId="AD" clId="Web-{ED119240-98FE-4250-9DAF-9DE27F3B5BB5}" dt="2021-03-23T12:02:20.419" v="26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Gráinne Delaney" userId="S::delaneyg@crescentsj.com::01c7a462-861f-4465-b4d4-246badb85a8e" providerId="AD" clId="Web-{ED119240-98FE-4250-9DAF-9DE27F3B5BB5}" dt="2021-03-23T12:02:12.013" v="21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2:12.013" v="21"/>
          <ac:spMkLst>
            <pc:docMk/>
            <pc:sldMk cId="109857222" sldId="256"/>
            <ac:spMk id="9" creationId="{E49CC64F-7275-4E33-961B-0C5CDC439875}"/>
          </ac:spMkLst>
        </pc:spChg>
        <pc:picChg chg="add mod">
          <ac:chgData name="Gráinne Delaney" userId="S::delaneyg@crescentsj.com::01c7a462-861f-4465-b4d4-246badb85a8e" providerId="AD" clId="Web-{ED119240-98FE-4250-9DAF-9DE27F3B5BB5}" dt="2021-03-23T12:02:12.013" v="21"/>
          <ac:picMkLst>
            <pc:docMk/>
            <pc:sldMk cId="109857222" sldId="256"/>
            <ac:picMk id="4" creationId="{AD7CE652-09CE-44AE-AC65-03A537FDCD54}"/>
          </ac:picMkLst>
        </pc:picChg>
      </pc:sldChg>
      <pc:sldChg chg="addSp delSp modSp mod setBg">
        <pc:chgData name="Gráinne Delaney" userId="S::delaneyg@crescentsj.com::01c7a462-861f-4465-b4d4-246badb85a8e" providerId="AD" clId="Web-{ED119240-98FE-4250-9DAF-9DE27F3B5BB5}" dt="2021-03-23T11:59:44.581" v="19" actId="14100"/>
        <pc:sldMkLst>
          <pc:docMk/>
          <pc:sldMk cId="4271924650" sldId="257"/>
        </pc:sldMkLst>
        <pc:spChg chg="del">
          <ac:chgData name="Gráinne Delaney" userId="S::delaneyg@crescentsj.com::01c7a462-861f-4465-b4d4-246badb85a8e" providerId="AD" clId="Web-{ED119240-98FE-4250-9DAF-9DE27F3B5BB5}" dt="2021-03-23T11:57:55.699" v="3"/>
          <ac:spMkLst>
            <pc:docMk/>
            <pc:sldMk cId="4271924650" sldId="257"/>
            <ac:spMk id="2" creationId="{ED55723D-9325-4969-AC11-FEDD12521A6D}"/>
          </ac:spMkLst>
        </pc:spChg>
        <pc:spChg chg="del mod">
          <ac:chgData name="Gráinne Delaney" userId="S::delaneyg@crescentsj.com::01c7a462-861f-4465-b4d4-246badb85a8e" providerId="AD" clId="Web-{ED119240-98FE-4250-9DAF-9DE27F3B5BB5}" dt="2021-03-23T11:57:51.324" v="2"/>
          <ac:spMkLst>
            <pc:docMk/>
            <pc:sldMk cId="4271924650" sldId="257"/>
            <ac:spMk id="3" creationId="{75E5F9D2-79A3-4059-A18B-EA56B2FC52F3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1:58:25.076" v="8"/>
          <ac:spMkLst>
            <pc:docMk/>
            <pc:sldMk cId="4271924650" sldId="257"/>
            <ac:spMk id="9" creationId="{57845966-6EFC-468A-9CC7-BAB4B95854E7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1:58:25.076" v="8"/>
          <ac:spMkLst>
            <pc:docMk/>
            <pc:sldMk cId="4271924650" sldId="257"/>
            <ac:spMk id="13" creationId="{ADAD1991-FFD1-4E94-ABAB-7560D33008E4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1:59:35.690" v="16"/>
          <ac:spMkLst>
            <pc:docMk/>
            <pc:sldMk cId="4271924650" sldId="257"/>
            <ac:spMk id="18" creationId="{22F15A2D-2324-487D-A02A-BF46C5C580EB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1:59:35.690" v="16"/>
          <ac:spMkLst>
            <pc:docMk/>
            <pc:sldMk cId="4271924650" sldId="257"/>
            <ac:spMk id="20" creationId="{17A7F34E-D418-47E2-9F86-2C45BBC31210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1:59:35.690" v="16"/>
          <ac:spMkLst>
            <pc:docMk/>
            <pc:sldMk cId="4271924650" sldId="257"/>
            <ac:spMk id="22" creationId="{2AEAFA59-923A-4F54-8B49-44C970BCC323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1:59:35.690" v="16"/>
          <ac:spMkLst>
            <pc:docMk/>
            <pc:sldMk cId="4271924650" sldId="257"/>
            <ac:spMk id="27" creationId="{0B761509-3B9A-49A6-A84B-C3D86811697D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1:59:35.690" v="16"/>
          <ac:spMkLst>
            <pc:docMk/>
            <pc:sldMk cId="4271924650" sldId="257"/>
            <ac:spMk id="29" creationId="{91DE43FD-EB47-414A-B0AB-169B0FFFA527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1:59:35.690" v="16"/>
          <ac:grpSpMkLst>
            <pc:docMk/>
            <pc:sldMk cId="4271924650" sldId="257"/>
            <ac:grpSpMk id="31" creationId="{58495BCC-CE77-4CC2-952E-846F41119FD5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1:59:44.581" v="19" actId="14100"/>
          <ac:picMkLst>
            <pc:docMk/>
            <pc:sldMk cId="4271924650" sldId="257"/>
            <ac:picMk id="4" creationId="{88D136B2-8A3F-46AC-89D5-60DC068A546A}"/>
          </ac:picMkLst>
        </pc:picChg>
        <pc:picChg chg="add del">
          <ac:chgData name="Gráinne Delaney" userId="S::delaneyg@crescentsj.com::01c7a462-861f-4465-b4d4-246badb85a8e" providerId="AD" clId="Web-{ED119240-98FE-4250-9DAF-9DE27F3B5BB5}" dt="2021-03-23T11:58:25.076" v="8"/>
          <ac:picMkLst>
            <pc:docMk/>
            <pc:sldMk cId="4271924650" sldId="257"/>
            <ac:picMk id="11" creationId="{75554383-98AF-4A47-BB65-705FAAA4BE6A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1:59:32.768" v="15" actId="14100"/>
        <pc:sldMkLst>
          <pc:docMk/>
          <pc:sldMk cId="2004523251" sldId="258"/>
        </pc:sldMkLst>
        <pc:spChg chg="del">
          <ac:chgData name="Gráinne Delaney" userId="S::delaneyg@crescentsj.com::01c7a462-861f-4465-b4d4-246badb85a8e" providerId="AD" clId="Web-{ED119240-98FE-4250-9DAF-9DE27F3B5BB5}" dt="2021-03-23T11:59:18.283" v="11"/>
          <ac:spMkLst>
            <pc:docMk/>
            <pc:sldMk cId="2004523251" sldId="258"/>
            <ac:spMk id="2" creationId="{F0F8EAEE-3CCD-4E5D-AE44-73E2FDA7467B}"/>
          </ac:spMkLst>
        </pc:spChg>
        <pc:spChg chg="del">
          <ac:chgData name="Gráinne Delaney" userId="S::delaneyg@crescentsj.com::01c7a462-861f-4465-b4d4-246badb85a8e" providerId="AD" clId="Web-{ED119240-98FE-4250-9DAF-9DE27F3B5BB5}" dt="2021-03-23T11:59:13.673" v="10"/>
          <ac:spMkLst>
            <pc:docMk/>
            <pc:sldMk cId="2004523251" sldId="258"/>
            <ac:spMk id="3" creationId="{5D49FDF7-7F49-4293-A49D-6D629DCEB3D3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1:59:18.283" v="11"/>
          <ac:spMkLst>
            <pc:docMk/>
            <pc:sldMk cId="2004523251" sldId="258"/>
            <ac:spMk id="9" creationId="{0B761509-3B9A-49A6-A84B-C3D86811697D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1:59:18.283" v="11"/>
          <ac:spMkLst>
            <pc:docMk/>
            <pc:sldMk cId="2004523251" sldId="258"/>
            <ac:spMk id="11" creationId="{91DE43FD-EB47-414A-B0AB-169B0FFFA527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1:59:18.283" v="11"/>
          <ac:grpSpMkLst>
            <pc:docMk/>
            <pc:sldMk cId="2004523251" sldId="258"/>
            <ac:grpSpMk id="13" creationId="{58495BCC-CE77-4CC2-952E-846F41119FD5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1:59:32.768" v="15" actId="14100"/>
          <ac:picMkLst>
            <pc:docMk/>
            <pc:sldMk cId="2004523251" sldId="258"/>
            <ac:picMk id="4" creationId="{E3A0C2E7-5905-41D5-AB37-5D572976DD01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2:42:13.128" v="119"/>
        <pc:sldMkLst>
          <pc:docMk/>
          <pc:sldMk cId="3354518884" sldId="259"/>
        </pc:sldMkLst>
        <pc:spChg chg="mod">
          <ac:chgData name="Gráinne Delaney" userId="S::delaneyg@crescentsj.com::01c7a462-861f-4465-b4d4-246badb85a8e" providerId="AD" clId="Web-{ED119240-98FE-4250-9DAF-9DE27F3B5BB5}" dt="2021-03-23T12:06:10.840" v="43"/>
          <ac:spMkLst>
            <pc:docMk/>
            <pc:sldMk cId="3354518884" sldId="259"/>
            <ac:spMk id="2" creationId="{A1B56B3B-CFAD-4D28-BBD6-3E22ECA62E94}"/>
          </ac:spMkLst>
        </pc:spChg>
        <pc:spChg chg="del">
          <ac:chgData name="Gráinne Delaney" userId="S::delaneyg@crescentsj.com::01c7a462-861f-4465-b4d4-246badb85a8e" providerId="AD" clId="Web-{ED119240-98FE-4250-9DAF-9DE27F3B5BB5}" dt="2021-03-23T12:04:55.914" v="28"/>
          <ac:spMkLst>
            <pc:docMk/>
            <pc:sldMk cId="3354518884" sldId="259"/>
            <ac:spMk id="3" creationId="{2A3FC7E3-F3D1-4DB8-BEA9-3AD64B883B1E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2:42:13.128" v="119"/>
          <ac:spMkLst>
            <pc:docMk/>
            <pc:sldMk cId="3354518884" sldId="259"/>
            <ac:spMk id="8" creationId="{B026B5CC-7DB4-47E3-B5F3-1A61E71E7B02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6:10.840" v="43"/>
          <ac:spMkLst>
            <pc:docMk/>
            <pc:sldMk cId="3354518884" sldId="259"/>
            <ac:spMk id="11" creationId="{33CD251C-A887-4D2F-925B-FC097198538B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6:10.840" v="43"/>
          <ac:spMkLst>
            <pc:docMk/>
            <pc:sldMk cId="3354518884" sldId="259"/>
            <ac:spMk id="13" creationId="{B19D093C-27FB-4032-B282-42C4563F257C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2:06:10.840" v="43"/>
          <ac:grpSpMkLst>
            <pc:docMk/>
            <pc:sldMk cId="3354518884" sldId="259"/>
            <ac:grpSpMk id="15" creationId="{35EE815E-1BD3-4777-B652-6D98825BF66B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2:42:13.128" v="119"/>
          <ac:picMkLst>
            <pc:docMk/>
            <pc:sldMk cId="3354518884" sldId="259"/>
            <ac:picMk id="3" creationId="{DFD72A1B-22CB-4E4B-9D92-55D51DBD56D4}"/>
          </ac:picMkLst>
        </pc:picChg>
        <pc:picChg chg="add mod ord">
          <ac:chgData name="Gráinne Delaney" userId="S::delaneyg@crescentsj.com::01c7a462-861f-4465-b4d4-246badb85a8e" providerId="AD" clId="Web-{ED119240-98FE-4250-9DAF-9DE27F3B5BB5}" dt="2021-03-23T12:06:34.701" v="50" actId="14100"/>
          <ac:picMkLst>
            <pc:docMk/>
            <pc:sldMk cId="3354518884" sldId="259"/>
            <ac:picMk id="4" creationId="{D3DA6132-9DE7-4C59-95DA-5E5B2C3D65CA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2:06:25.841" v="47" actId="14100"/>
        <pc:sldMkLst>
          <pc:docMk/>
          <pc:sldMk cId="2405648141" sldId="260"/>
        </pc:sldMkLst>
        <pc:spChg chg="mod">
          <ac:chgData name="Gráinne Delaney" userId="S::delaneyg@crescentsj.com::01c7a462-861f-4465-b4d4-246badb85a8e" providerId="AD" clId="Web-{ED119240-98FE-4250-9DAF-9DE27F3B5BB5}" dt="2021-03-23T12:06:17.606" v="44"/>
          <ac:spMkLst>
            <pc:docMk/>
            <pc:sldMk cId="2405648141" sldId="260"/>
            <ac:spMk id="2" creationId="{615347BE-325E-4E5E-A532-66D749012364}"/>
          </ac:spMkLst>
        </pc:spChg>
        <pc:spChg chg="del mod">
          <ac:chgData name="Gráinne Delaney" userId="S::delaneyg@crescentsj.com::01c7a462-861f-4465-b4d4-246badb85a8e" providerId="AD" clId="Web-{ED119240-98FE-4250-9DAF-9DE27F3B5BB5}" dt="2021-03-23T12:05:45.026" v="37"/>
          <ac:spMkLst>
            <pc:docMk/>
            <pc:sldMk cId="2405648141" sldId="260"/>
            <ac:spMk id="3" creationId="{C5074CCA-EE01-4F9C-A06C-CB01D89077F8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6:17.606" v="44"/>
          <ac:spMkLst>
            <pc:docMk/>
            <pc:sldMk cId="2405648141" sldId="260"/>
            <ac:spMk id="9" creationId="{16F9E488-0718-4E1E-9D12-26779F606252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6:17.606" v="44"/>
          <ac:spMkLst>
            <pc:docMk/>
            <pc:sldMk cId="2405648141" sldId="260"/>
            <ac:spMk id="11" creationId="{CE708407-D01D-4E57-8998-FF799DBC3788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2:06:17.606" v="44"/>
          <ac:grpSpMkLst>
            <pc:docMk/>
            <pc:sldMk cId="2405648141" sldId="260"/>
            <ac:grpSpMk id="13" creationId="{7F963B07-5C9E-478C-A53E-B6F5B4A78933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2:06:25.841" v="47" actId="14100"/>
          <ac:picMkLst>
            <pc:docMk/>
            <pc:sldMk cId="2405648141" sldId="260"/>
            <ac:picMk id="4" creationId="{5453CBA6-3484-4A47-A640-4ECCDBA94CB8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2:41:45.939" v="118" actId="1076"/>
        <pc:sldMkLst>
          <pc:docMk/>
          <pc:sldMk cId="3519943666" sldId="261"/>
        </pc:sldMkLst>
        <pc:spChg chg="add del mod">
          <ac:chgData name="Gráinne Delaney" userId="S::delaneyg@crescentsj.com::01c7a462-861f-4465-b4d4-246badb85a8e" providerId="AD" clId="Web-{ED119240-98FE-4250-9DAF-9DE27F3B5BB5}" dt="2021-03-23T12:07:26.830" v="59"/>
          <ac:spMkLst>
            <pc:docMk/>
            <pc:sldMk cId="3519943666" sldId="261"/>
            <ac:spMk id="2" creationId="{4C08DF0E-8F33-4128-954E-36E78DF7E6FA}"/>
          </ac:spMkLst>
        </pc:spChg>
        <pc:spChg chg="del">
          <ac:chgData name="Gráinne Delaney" userId="S::delaneyg@crescentsj.com::01c7a462-861f-4465-b4d4-246badb85a8e" providerId="AD" clId="Web-{ED119240-98FE-4250-9DAF-9DE27F3B5BB5}" dt="2021-03-23T12:07:01.531" v="52"/>
          <ac:spMkLst>
            <pc:docMk/>
            <pc:sldMk cId="3519943666" sldId="261"/>
            <ac:spMk id="3" creationId="{65247BDE-3CFF-4684-B4F9-9197B663A060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7:26.830" v="59"/>
          <ac:spMkLst>
            <pc:docMk/>
            <pc:sldMk cId="3519943666" sldId="261"/>
            <ac:spMk id="6" creationId="{16F9E488-0718-4E1E-9D12-26779F606252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7:26.830" v="59"/>
          <ac:spMkLst>
            <pc:docMk/>
            <pc:sldMk cId="3519943666" sldId="261"/>
            <ac:spMk id="7" creationId="{CE708407-D01D-4E57-8998-FF799DBC3788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2:07:13.329" v="55"/>
          <ac:spMkLst>
            <pc:docMk/>
            <pc:sldMk cId="3519943666" sldId="261"/>
            <ac:spMk id="9" creationId="{0B761509-3B9A-49A6-A84B-C3D86811697D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2:07:13.329" v="55"/>
          <ac:spMkLst>
            <pc:docMk/>
            <pc:sldMk cId="3519943666" sldId="261"/>
            <ac:spMk id="11" creationId="{91DE43FD-EB47-414A-B0AB-169B0FFFA527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2:07:26.830" v="59"/>
          <ac:grpSpMkLst>
            <pc:docMk/>
            <pc:sldMk cId="3519943666" sldId="261"/>
            <ac:grpSpMk id="8" creationId="{7F963B07-5C9E-478C-A53E-B6F5B4A78933}"/>
          </ac:grpSpMkLst>
        </pc:grpChg>
        <pc:grpChg chg="add del">
          <ac:chgData name="Gráinne Delaney" userId="S::delaneyg@crescentsj.com::01c7a462-861f-4465-b4d4-246badb85a8e" providerId="AD" clId="Web-{ED119240-98FE-4250-9DAF-9DE27F3B5BB5}" dt="2021-03-23T12:07:13.329" v="55"/>
          <ac:grpSpMkLst>
            <pc:docMk/>
            <pc:sldMk cId="3519943666" sldId="261"/>
            <ac:grpSpMk id="13" creationId="{58495BCC-CE77-4CC2-952E-846F41119FD5}"/>
          </ac:grpSpMkLst>
        </pc:grpChg>
        <pc:picChg chg="add mod">
          <ac:chgData name="Gráinne Delaney" userId="S::delaneyg@crescentsj.com::01c7a462-861f-4465-b4d4-246badb85a8e" providerId="AD" clId="Web-{ED119240-98FE-4250-9DAF-9DE27F3B5BB5}" dt="2021-03-23T12:41:45.939" v="118" actId="1076"/>
          <ac:picMkLst>
            <pc:docMk/>
            <pc:sldMk cId="3519943666" sldId="261"/>
            <ac:picMk id="3" creationId="{5840D008-FED3-48CD-AE4E-D7274D2C3935}"/>
          </ac:picMkLst>
        </pc:picChg>
        <pc:picChg chg="add mod ord">
          <ac:chgData name="Gráinne Delaney" userId="S::delaneyg@crescentsj.com::01c7a462-861f-4465-b4d4-246badb85a8e" providerId="AD" clId="Web-{ED119240-98FE-4250-9DAF-9DE27F3B5BB5}" dt="2021-03-23T12:41:43.407" v="117" actId="1076"/>
          <ac:picMkLst>
            <pc:docMk/>
            <pc:sldMk cId="3519943666" sldId="261"/>
            <ac:picMk id="4" creationId="{3E05697B-9C24-489D-AF41-32BFBF718C7A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2:15:33.892" v="112"/>
        <pc:sldMkLst>
          <pc:docMk/>
          <pc:sldMk cId="1937017534" sldId="262"/>
        </pc:sldMkLst>
        <pc:spChg chg="mod">
          <ac:chgData name="Gráinne Delaney" userId="S::delaneyg@crescentsj.com::01c7a462-861f-4465-b4d4-246badb85a8e" providerId="AD" clId="Web-{ED119240-98FE-4250-9DAF-9DE27F3B5BB5}" dt="2021-03-23T12:08:11.645" v="66"/>
          <ac:spMkLst>
            <pc:docMk/>
            <pc:sldMk cId="1937017534" sldId="262"/>
            <ac:spMk id="2" creationId="{8323F7AA-EF82-43A5-B57B-94B164A2270C}"/>
          </ac:spMkLst>
        </pc:spChg>
        <pc:spChg chg="del">
          <ac:chgData name="Gráinne Delaney" userId="S::delaneyg@crescentsj.com::01c7a462-861f-4465-b4d4-246badb85a8e" providerId="AD" clId="Web-{ED119240-98FE-4250-9DAF-9DE27F3B5BB5}" dt="2021-03-23T12:07:59.972" v="62"/>
          <ac:spMkLst>
            <pc:docMk/>
            <pc:sldMk cId="1937017534" sldId="262"/>
            <ac:spMk id="3" creationId="{70C398F9-5619-4F7C-9A4E-6ACCECA97ABB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2:15:33.892" v="112"/>
          <ac:spMkLst>
            <pc:docMk/>
            <pc:sldMk cId="1937017534" sldId="262"/>
            <ac:spMk id="8" creationId="{6D5BA2E5-0AD8-4556-85D2-8D2068E405CD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8:11.645" v="66"/>
          <ac:spMkLst>
            <pc:docMk/>
            <pc:sldMk cId="1937017534" sldId="262"/>
            <ac:spMk id="11" creationId="{33CD251C-A887-4D2F-925B-FC097198538B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8:11.645" v="66"/>
          <ac:spMkLst>
            <pc:docMk/>
            <pc:sldMk cId="1937017534" sldId="262"/>
            <ac:spMk id="13" creationId="{B19D093C-27FB-4032-B282-42C4563F257C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2:08:11.645" v="66"/>
          <ac:grpSpMkLst>
            <pc:docMk/>
            <pc:sldMk cId="1937017534" sldId="262"/>
            <ac:grpSpMk id="15" creationId="{35EE815E-1BD3-4777-B652-6D98825BF66B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2:08:18.302" v="68" actId="14100"/>
          <ac:picMkLst>
            <pc:docMk/>
            <pc:sldMk cId="1937017534" sldId="262"/>
            <ac:picMk id="4" creationId="{2654C0C2-B342-4AB9-AB1A-8AAE14F06760}"/>
          </ac:picMkLst>
        </pc:picChg>
        <pc:picChg chg="add mod ord">
          <ac:chgData name="Gráinne Delaney" userId="S::delaneyg@crescentsj.com::01c7a462-861f-4465-b4d4-246badb85a8e" providerId="AD" clId="Web-{ED119240-98FE-4250-9DAF-9DE27F3B5BB5}" dt="2021-03-23T12:15:33.892" v="112"/>
          <ac:picMkLst>
            <pc:docMk/>
            <pc:sldMk cId="1937017534" sldId="262"/>
            <ac:picMk id="5" creationId="{74D13502-DD04-42E8-923D-749D1255C94E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2:14:51.999" v="111" actId="14100"/>
        <pc:sldMkLst>
          <pc:docMk/>
          <pc:sldMk cId="3623299178" sldId="263"/>
        </pc:sldMkLst>
        <pc:spChg chg="mod">
          <ac:chgData name="Gráinne Delaney" userId="S::delaneyg@crescentsj.com::01c7a462-861f-4465-b4d4-246badb85a8e" providerId="AD" clId="Web-{ED119240-98FE-4250-9DAF-9DE27F3B5BB5}" dt="2021-03-23T12:08:59.976" v="76"/>
          <ac:spMkLst>
            <pc:docMk/>
            <pc:sldMk cId="3623299178" sldId="263"/>
            <ac:spMk id="2" creationId="{B781F987-7CDB-403F-B899-595F8EC7209F}"/>
          </ac:spMkLst>
        </pc:spChg>
        <pc:spChg chg="del">
          <ac:chgData name="Gráinne Delaney" userId="S::delaneyg@crescentsj.com::01c7a462-861f-4465-b4d4-246badb85a8e" providerId="AD" clId="Web-{ED119240-98FE-4250-9DAF-9DE27F3B5BB5}" dt="2021-03-23T12:08:48.413" v="70"/>
          <ac:spMkLst>
            <pc:docMk/>
            <pc:sldMk cId="3623299178" sldId="263"/>
            <ac:spMk id="3" creationId="{BBCE1209-AE5D-414D-A67A-CCAB3AD89180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2:13:57.527" v="110"/>
          <ac:spMkLst>
            <pc:docMk/>
            <pc:sldMk cId="3623299178" sldId="263"/>
            <ac:spMk id="8" creationId="{F8336EE5-47A7-4ADC-B6A4-2AA92D95C2AD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8:59.976" v="76"/>
          <ac:spMkLst>
            <pc:docMk/>
            <pc:sldMk cId="3623299178" sldId="263"/>
            <ac:spMk id="11" creationId="{33CD251C-A887-4D2F-925B-FC097198538B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8:59.976" v="76"/>
          <ac:spMkLst>
            <pc:docMk/>
            <pc:sldMk cId="3623299178" sldId="263"/>
            <ac:spMk id="13" creationId="{B19D093C-27FB-4032-B282-42C4563F257C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2:08:59.976" v="76"/>
          <ac:grpSpMkLst>
            <pc:docMk/>
            <pc:sldMk cId="3623299178" sldId="263"/>
            <ac:grpSpMk id="15" creationId="{35EE815E-1BD3-4777-B652-6D98825BF66B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2:14:51.999" v="111" actId="14100"/>
          <ac:picMkLst>
            <pc:docMk/>
            <pc:sldMk cId="3623299178" sldId="263"/>
            <ac:picMk id="4" creationId="{84DDEB7D-E9BA-49FB-9E72-A44476EA196E}"/>
          </ac:picMkLst>
        </pc:picChg>
        <pc:picChg chg="add mod ord">
          <ac:chgData name="Gráinne Delaney" userId="S::delaneyg@crescentsj.com::01c7a462-861f-4465-b4d4-246badb85a8e" providerId="AD" clId="Web-{ED119240-98FE-4250-9DAF-9DE27F3B5BB5}" dt="2021-03-23T12:13:57.527" v="110"/>
          <ac:picMkLst>
            <pc:docMk/>
            <pc:sldMk cId="3623299178" sldId="263"/>
            <ac:picMk id="5" creationId="{20F1A7A3-31CA-40F1-8B68-F2CB7BDF6316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2:13:00.335" v="108" actId="1076"/>
        <pc:sldMkLst>
          <pc:docMk/>
          <pc:sldMk cId="2974614039" sldId="264"/>
        </pc:sldMkLst>
        <pc:spChg chg="mod">
          <ac:chgData name="Gráinne Delaney" userId="S::delaneyg@crescentsj.com::01c7a462-861f-4465-b4d4-246badb85a8e" providerId="AD" clId="Web-{ED119240-98FE-4250-9DAF-9DE27F3B5BB5}" dt="2021-03-23T12:10:48.921" v="90" actId="20577"/>
          <ac:spMkLst>
            <pc:docMk/>
            <pc:sldMk cId="2974614039" sldId="264"/>
            <ac:spMk id="2" creationId="{1CCE2BF5-EDA4-475C-AE5C-B9E60032F364}"/>
          </ac:spMkLst>
        </pc:spChg>
        <pc:spChg chg="del">
          <ac:chgData name="Gráinne Delaney" userId="S::delaneyg@crescentsj.com::01c7a462-861f-4465-b4d4-246badb85a8e" providerId="AD" clId="Web-{ED119240-98FE-4250-9DAF-9DE27F3B5BB5}" dt="2021-03-23T12:09:29.931" v="80"/>
          <ac:spMkLst>
            <pc:docMk/>
            <pc:sldMk cId="2974614039" sldId="264"/>
            <ac:spMk id="3" creationId="{56DF608E-4ED0-4FC7-89AA-3ED8C259C178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9:44.495" v="84"/>
          <ac:spMkLst>
            <pc:docMk/>
            <pc:sldMk cId="2974614039" sldId="264"/>
            <ac:spMk id="9" creationId="{16F9E488-0718-4E1E-9D12-26779F606252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09:44.495" v="84"/>
          <ac:spMkLst>
            <pc:docMk/>
            <pc:sldMk cId="2974614039" sldId="264"/>
            <ac:spMk id="11" creationId="{CE708407-D01D-4E57-8998-FF799DBC3788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2:09:44.495" v="84"/>
          <ac:grpSpMkLst>
            <pc:docMk/>
            <pc:sldMk cId="2974614039" sldId="264"/>
            <ac:grpSpMk id="13" creationId="{7F963B07-5C9E-478C-A53E-B6F5B4A78933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2:09:50.917" v="86" actId="14100"/>
          <ac:picMkLst>
            <pc:docMk/>
            <pc:sldMk cId="2974614039" sldId="264"/>
            <ac:picMk id="4" creationId="{2E44C44B-6C5C-4F9A-8290-35DA5FDFB5FF}"/>
          </ac:picMkLst>
        </pc:picChg>
        <pc:picChg chg="add mod">
          <ac:chgData name="Gráinne Delaney" userId="S::delaneyg@crescentsj.com::01c7a462-861f-4465-b4d4-246badb85a8e" providerId="AD" clId="Web-{ED119240-98FE-4250-9DAF-9DE27F3B5BB5}" dt="2021-03-23T12:13:00.335" v="108" actId="1076"/>
          <ac:picMkLst>
            <pc:docMk/>
            <pc:sldMk cId="2974614039" sldId="264"/>
            <ac:picMk id="5" creationId="{AF8C2728-468D-4BB9-A27A-CABDF3DD01B7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2:11:06.016" v="97" actId="14100"/>
        <pc:sldMkLst>
          <pc:docMk/>
          <pc:sldMk cId="358541489" sldId="265"/>
        </pc:sldMkLst>
        <pc:spChg chg="mod">
          <ac:chgData name="Gráinne Delaney" userId="S::delaneyg@crescentsj.com::01c7a462-861f-4465-b4d4-246badb85a8e" providerId="AD" clId="Web-{ED119240-98FE-4250-9DAF-9DE27F3B5BB5}" dt="2021-03-23T12:11:01.781" v="96"/>
          <ac:spMkLst>
            <pc:docMk/>
            <pc:sldMk cId="358541489" sldId="265"/>
            <ac:spMk id="2" creationId="{36D35F2F-48F1-4411-8A72-EC8185EFB59F}"/>
          </ac:spMkLst>
        </pc:spChg>
        <pc:spChg chg="del">
          <ac:chgData name="Gráinne Delaney" userId="S::delaneyg@crescentsj.com::01c7a462-861f-4465-b4d4-246badb85a8e" providerId="AD" clId="Web-{ED119240-98FE-4250-9DAF-9DE27F3B5BB5}" dt="2021-03-23T12:10:51.702" v="92"/>
          <ac:spMkLst>
            <pc:docMk/>
            <pc:sldMk cId="358541489" sldId="265"/>
            <ac:spMk id="3" creationId="{17FCBF39-EAD0-4BF9-8217-69E34314F1BD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11:01.781" v="96"/>
          <ac:spMkLst>
            <pc:docMk/>
            <pc:sldMk cId="358541489" sldId="265"/>
            <ac:spMk id="9" creationId="{16F9E488-0718-4E1E-9D12-26779F606252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11:01.781" v="96"/>
          <ac:spMkLst>
            <pc:docMk/>
            <pc:sldMk cId="358541489" sldId="265"/>
            <ac:spMk id="11" creationId="{CE708407-D01D-4E57-8998-FF799DBC3788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2:11:01.781" v="96"/>
          <ac:grpSpMkLst>
            <pc:docMk/>
            <pc:sldMk cId="358541489" sldId="265"/>
            <ac:grpSpMk id="13" creationId="{7F963B07-5C9E-478C-A53E-B6F5B4A78933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2:11:06.016" v="97" actId="14100"/>
          <ac:picMkLst>
            <pc:docMk/>
            <pc:sldMk cId="358541489" sldId="265"/>
            <ac:picMk id="4" creationId="{72D25DF6-77CF-4BA5-9933-4765A44DAD26}"/>
          </ac:picMkLst>
        </pc:picChg>
      </pc:sldChg>
      <pc:sldChg chg="addSp delSp modSp new mod setBg">
        <pc:chgData name="Gráinne Delaney" userId="S::delaneyg@crescentsj.com::01c7a462-861f-4465-b4d4-246badb85a8e" providerId="AD" clId="Web-{ED119240-98FE-4250-9DAF-9DE27F3B5BB5}" dt="2021-03-23T12:42:57.146" v="121" actId="14100"/>
        <pc:sldMkLst>
          <pc:docMk/>
          <pc:sldMk cId="3347096018" sldId="266"/>
        </pc:sldMkLst>
        <pc:spChg chg="mod">
          <ac:chgData name="Gráinne Delaney" userId="S::delaneyg@crescentsj.com::01c7a462-861f-4465-b4d4-246badb85a8e" providerId="AD" clId="Web-{ED119240-98FE-4250-9DAF-9DE27F3B5BB5}" dt="2021-03-23T12:11:52.956" v="104"/>
          <ac:spMkLst>
            <pc:docMk/>
            <pc:sldMk cId="3347096018" sldId="266"/>
            <ac:spMk id="2" creationId="{8DB131C5-FD9A-4692-9F36-EF503BA128E3}"/>
          </ac:spMkLst>
        </pc:spChg>
        <pc:spChg chg="del">
          <ac:chgData name="Gráinne Delaney" userId="S::delaneyg@crescentsj.com::01c7a462-861f-4465-b4d4-246badb85a8e" providerId="AD" clId="Web-{ED119240-98FE-4250-9DAF-9DE27F3B5BB5}" dt="2021-03-23T12:11:38.690" v="99"/>
          <ac:spMkLst>
            <pc:docMk/>
            <pc:sldMk cId="3347096018" sldId="266"/>
            <ac:spMk id="3" creationId="{DBBFD413-DDA7-4C20-BB75-ADD3AA567FBD}"/>
          </ac:spMkLst>
        </pc:spChg>
        <pc:spChg chg="add del">
          <ac:chgData name="Gráinne Delaney" userId="S::delaneyg@crescentsj.com::01c7a462-861f-4465-b4d4-246badb85a8e" providerId="AD" clId="Web-{ED119240-98FE-4250-9DAF-9DE27F3B5BB5}" dt="2021-03-23T12:42:53.380" v="120"/>
          <ac:spMkLst>
            <pc:docMk/>
            <pc:sldMk cId="3347096018" sldId="266"/>
            <ac:spMk id="8" creationId="{AD14F969-11E9-4DF5-B28C-D8A6316282DA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11:52.956" v="104"/>
          <ac:spMkLst>
            <pc:docMk/>
            <pc:sldMk cId="3347096018" sldId="266"/>
            <ac:spMk id="11" creationId="{33CD251C-A887-4D2F-925B-FC097198538B}"/>
          </ac:spMkLst>
        </pc:spChg>
        <pc:spChg chg="add">
          <ac:chgData name="Gráinne Delaney" userId="S::delaneyg@crescentsj.com::01c7a462-861f-4465-b4d4-246badb85a8e" providerId="AD" clId="Web-{ED119240-98FE-4250-9DAF-9DE27F3B5BB5}" dt="2021-03-23T12:11:52.956" v="104"/>
          <ac:spMkLst>
            <pc:docMk/>
            <pc:sldMk cId="3347096018" sldId="266"/>
            <ac:spMk id="13" creationId="{B19D093C-27FB-4032-B282-42C4563F257C}"/>
          </ac:spMkLst>
        </pc:spChg>
        <pc:grpChg chg="add">
          <ac:chgData name="Gráinne Delaney" userId="S::delaneyg@crescentsj.com::01c7a462-861f-4465-b4d4-246badb85a8e" providerId="AD" clId="Web-{ED119240-98FE-4250-9DAF-9DE27F3B5BB5}" dt="2021-03-23T12:11:52.956" v="104"/>
          <ac:grpSpMkLst>
            <pc:docMk/>
            <pc:sldMk cId="3347096018" sldId="266"/>
            <ac:grpSpMk id="15" creationId="{35EE815E-1BD3-4777-B652-6D98825BF66B}"/>
          </ac:grpSpMkLst>
        </pc:grpChg>
        <pc:picChg chg="add mod ord">
          <ac:chgData name="Gráinne Delaney" userId="S::delaneyg@crescentsj.com::01c7a462-861f-4465-b4d4-246badb85a8e" providerId="AD" clId="Web-{ED119240-98FE-4250-9DAF-9DE27F3B5BB5}" dt="2021-03-23T12:42:57.146" v="121" actId="14100"/>
          <ac:picMkLst>
            <pc:docMk/>
            <pc:sldMk cId="3347096018" sldId="266"/>
            <ac:picMk id="3" creationId="{9985D4BC-A92A-4B0C-BAA7-0A3BFBFFE727}"/>
          </ac:picMkLst>
        </pc:picChg>
        <pc:picChg chg="add mod ord">
          <ac:chgData name="Gráinne Delaney" userId="S::delaneyg@crescentsj.com::01c7a462-861f-4465-b4d4-246badb85a8e" providerId="AD" clId="Web-{ED119240-98FE-4250-9DAF-9DE27F3B5BB5}" dt="2021-03-23T12:11:58.206" v="106" actId="14100"/>
          <ac:picMkLst>
            <pc:docMk/>
            <pc:sldMk cId="3347096018" sldId="266"/>
            <ac:picMk id="4" creationId="{BD0428A2-66F8-4CCA-ACC2-9141EFC5C783}"/>
          </ac:picMkLst>
        </pc:picChg>
      </pc:sldChg>
    </pc:docChg>
  </pc:docChgLst>
  <pc:docChgLst>
    <pc:chgData clId="Web-{ED119240-98FE-4250-9DAF-9DE27F3B5BB5}"/>
    <pc:docChg chg="addSld">
      <pc:chgData name="" userId="" providerId="" clId="Web-{ED119240-98FE-4250-9DAF-9DE27F3B5BB5}" dt="2021-03-23T11:57:41.152" v="0"/>
      <pc:docMkLst>
        <pc:docMk/>
      </pc:docMkLst>
      <pc:sldChg chg="new">
        <pc:chgData name="" userId="" providerId="" clId="Web-{ED119240-98FE-4250-9DAF-9DE27F3B5BB5}" dt="2021-03-23T11:57:41.152" v="0"/>
        <pc:sldMkLst>
          <pc:docMk/>
          <pc:sldMk cId="4271924650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cs typeface="Calibri Light"/>
              </a:rPr>
              <a:t>Holy Week</a:t>
            </a:r>
            <a:br>
              <a:rPr lang="en-US" sz="5400" dirty="0">
                <a:cs typeface="Calibri Light"/>
              </a:rPr>
            </a:br>
            <a:endParaRPr lang="en-US" sz="54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D7CE652-09CE-44AE-AC65-03A537FDC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5" r="739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35F2F-48F1-4411-8A72-EC8185EFB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Holy Saturday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D25DF6-77CF-4BA5-9933-4765A44DA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1442186"/>
            <a:ext cx="6472362" cy="44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B131C5-FD9A-4692-9F36-EF503BA12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  <a:cs typeface="Calibri Light"/>
              </a:rPr>
              <a:t>Easter Sunday</a:t>
            </a:r>
            <a:endParaRPr lang="en-US" sz="4800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9985D4BC-A92A-4B0C-BAA7-0A3BFBFFE7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576" y="3067170"/>
            <a:ext cx="2930134" cy="3109202"/>
          </a:xfr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BD0428A2-66F8-4CCA-ACC2-9141EFC5C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1016384"/>
            <a:ext cx="6642532" cy="52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9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88D136B2-8A3F-46AC-89D5-60DC068A5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390" y="271759"/>
            <a:ext cx="7102273" cy="593854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192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 descr="Timeline&#10;&#10;Description automatically generated">
            <a:extLst>
              <a:ext uri="{FF2B5EF4-FFF2-40B4-BE49-F238E27FC236}">
                <a16:creationId xmlns:a16="http://schemas.microsoft.com/office/drawing/2014/main" id="{E3A0C2E7-5905-41D5-AB37-5D572976D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323" y="141662"/>
            <a:ext cx="7302089" cy="668195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4523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5347BE-325E-4E5E-A532-66D749012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Sunday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453CBA6-3484-4A47-A640-4ECCDBA94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877206"/>
            <a:ext cx="6881240" cy="477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4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56B3B-CFAD-4D28-BBD6-3E22ECA6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Monday</a:t>
            </a:r>
            <a:endParaRPr lang="en-US" sz="48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DFD72A1B-22CB-4E4B-9D92-55D51DBD5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809" y="3383121"/>
            <a:ext cx="3159034" cy="2793251"/>
          </a:xfr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D3DA6132-9DE7-4C59-95DA-5E5B2C3D6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733473"/>
            <a:ext cx="6995653" cy="50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8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8DF0E-8F33-4128-954E-36E78DF7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Tuesday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3E05697B-9C24-489D-AF41-32BFBF718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1540016"/>
            <a:ext cx="6472362" cy="436299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840D008-FED3-48CD-AE4E-D7274D2C3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07" y="4824069"/>
            <a:ext cx="2743200" cy="12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4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3F7AA-EF82-43A5-B57B-94B164A22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Wednesday</a:t>
            </a:r>
            <a:endParaRPr lang="en-US" sz="48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74D13502-DD04-42E8-923D-749D1255C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90" y="3762923"/>
            <a:ext cx="3582072" cy="2033646"/>
          </a:xfr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654C0C2-B342-4AB9-AB1A-8AAE14F0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534127"/>
            <a:ext cx="6642532" cy="55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81F987-7CDB-403F-B899-595F8EC7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  <a:cs typeface="Calibri Light"/>
              </a:rPr>
              <a:t>Thursday</a:t>
            </a:r>
            <a:br>
              <a:rPr lang="en-US" sz="4800">
                <a:solidFill>
                  <a:schemeClr val="bg1"/>
                </a:solidFill>
                <a:cs typeface="Calibri Light"/>
              </a:rPr>
            </a:br>
            <a:endParaRPr lang="en-US" sz="480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0F1A7A3-31CA-40F1-8B68-F2CB7BDF6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290" y="3669902"/>
            <a:ext cx="3582072" cy="2219688"/>
          </a:xfrm>
        </p:spPr>
      </p:pic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84DDEB7D-E9BA-49FB-9E72-A44476EA1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652" y="767646"/>
            <a:ext cx="6642532" cy="446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9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E2BF5-EDA4-475C-AE5C-B9E60032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Good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Friday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2E44C44B-6C5C-4F9A-8290-35DA5FDFB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8104" y="708887"/>
            <a:ext cx="6472362" cy="5458396"/>
          </a:xfrm>
          <a:prstGeom prst="rect">
            <a:avLst/>
          </a:prstGeom>
        </p:spPr>
      </p:pic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AF8C2728-468D-4BB9-A27A-CABDF3DD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90" y="4381268"/>
            <a:ext cx="2743200" cy="19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1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Holy Week </vt:lpstr>
      <vt:lpstr>PowerPoint Presentation</vt:lpstr>
      <vt:lpstr>PowerPoint Presentation</vt:lpstr>
      <vt:lpstr>Sunday</vt:lpstr>
      <vt:lpstr>Monday</vt:lpstr>
      <vt:lpstr>Tuesday</vt:lpstr>
      <vt:lpstr>Wednesday</vt:lpstr>
      <vt:lpstr>Thursday </vt:lpstr>
      <vt:lpstr>Good Friday</vt:lpstr>
      <vt:lpstr>Holy Saturday</vt:lpstr>
      <vt:lpstr>Easter Sunday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66</cp:revision>
  <dcterms:created xsi:type="dcterms:W3CDTF">2021-03-23T11:57:37Z</dcterms:created>
  <dcterms:modified xsi:type="dcterms:W3CDTF">2021-03-23T12:42:58Z</dcterms:modified>
</cp:coreProperties>
</file>