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3" r:id="rId5"/>
    <p:sldId id="265" r:id="rId6"/>
    <p:sldId id="266" r:id="rId7"/>
    <p:sldId id="271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eve Mahon" userId="54a77846-ed8a-4246-87b4-30b300d08880" providerId="ADAL" clId="{2CFA904C-C82B-4602-98D9-649FEA843949}"/>
    <pc:docChg chg="custSel delSld modSld">
      <pc:chgData name="Maeve Mahon" userId="54a77846-ed8a-4246-87b4-30b300d08880" providerId="ADAL" clId="{2CFA904C-C82B-4602-98D9-649FEA843949}" dt="2023-03-06T09:34:29.265" v="3" actId="2696"/>
      <pc:docMkLst>
        <pc:docMk/>
      </pc:docMkLst>
      <pc:sldChg chg="del">
        <pc:chgData name="Maeve Mahon" userId="54a77846-ed8a-4246-87b4-30b300d08880" providerId="ADAL" clId="{2CFA904C-C82B-4602-98D9-649FEA843949}" dt="2023-03-06T09:34:29.265" v="3" actId="2696"/>
        <pc:sldMkLst>
          <pc:docMk/>
          <pc:sldMk cId="3989113180" sldId="267"/>
        </pc:sldMkLst>
      </pc:sldChg>
      <pc:sldChg chg="del">
        <pc:chgData name="Maeve Mahon" userId="54a77846-ed8a-4246-87b4-30b300d08880" providerId="ADAL" clId="{2CFA904C-C82B-4602-98D9-649FEA843949}" dt="2023-03-06T09:34:10.828" v="0" actId="2696"/>
        <pc:sldMkLst>
          <pc:docMk/>
          <pc:sldMk cId="314212291" sldId="268"/>
        </pc:sldMkLst>
      </pc:sldChg>
      <pc:sldChg chg="modSp mod">
        <pc:chgData name="Maeve Mahon" userId="54a77846-ed8a-4246-87b4-30b300d08880" providerId="ADAL" clId="{2CFA904C-C82B-4602-98D9-649FEA843949}" dt="2023-03-06T09:34:15.672" v="2" actId="27636"/>
        <pc:sldMkLst>
          <pc:docMk/>
          <pc:sldMk cId="651456277" sldId="269"/>
        </pc:sldMkLst>
        <pc:spChg chg="mod">
          <ac:chgData name="Maeve Mahon" userId="54a77846-ed8a-4246-87b4-30b300d08880" providerId="ADAL" clId="{2CFA904C-C82B-4602-98D9-649FEA843949}" dt="2023-03-06T09:34:15.672" v="2" actId="27636"/>
          <ac:spMkLst>
            <pc:docMk/>
            <pc:sldMk cId="651456277" sldId="269"/>
            <ac:spMk id="3" creationId="{580DA47D-3B8C-4CA9-BED7-4D318070B8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8273-4847-4DB9-980A-F03B690A5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414CE-4EC8-4C3B-9618-C0CACC427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C0B2C-1CBF-47EC-9DD2-9D5405840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8D2BA-E11F-4235-B36F-714CD816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8DA17-AD6F-4691-BB40-6DE765DE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974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3D641-6FD0-4110-BBC9-AC89DAD3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62B887-18D3-4517-9773-7340AABC0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A3B2F-33F6-4249-B0EC-03FB5517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2553A-9A59-433E-8BA9-4CFB15389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B68A1-BEA9-438E-B2F1-9789ABCC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321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456BB-5A74-4D44-8D53-7F8975B4C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D747A-5086-4AF8-A418-8A54D252D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9FA0-CB48-4158-84D7-147D1911D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42A72-447A-401E-BEC3-A4D03A1B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4198F-D809-4D12-A7BF-9E85063E8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317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4685-BEEC-4C26-9AB7-D3A08920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3FED-1197-435A-97CD-A96FE72F9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6F25D-B1BD-4B80-99BA-EDCE2E2A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EABA4-2AB2-4CB4-A097-F6C0637C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38741-9784-4F5B-B752-F41B0F72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316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4DEB6-541C-4A4A-9A2F-A02D6B18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89CBD-682D-467B-883F-7780811EC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A9347-7F2C-4CB9-BA79-050382C9B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D82A4-327D-4011-97D1-FC5E11D7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BE616-9977-435C-BC40-42F7388E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779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7192-37FB-4D41-8BCC-C97E3CB9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80EC-D4A5-46CC-A4DE-1481BCB301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0D105-0EB8-492D-81EB-52430F3E4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B9C62-895D-42F5-85AC-89D0C2CF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74AEB-E444-416A-95E0-01AB1CF39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C51C4-7C62-44D1-9790-D1DEEDB6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417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1F07E-1426-4F23-BBCA-58F9EA347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C2A6-CF1B-4D92-8D48-75AD9036F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BA7B1-BA41-4F8B-969E-92803D571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6EBDF4-E0F4-4353-A5D5-AFD4A3B54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9B0C17-0F3E-49EE-8BBD-E9C71FF23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79845C-EEE4-4903-ADCD-3731DFC3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67301B-85D2-4325-BFA5-F74BC3E39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45C05-7DAE-449B-B63B-3313E7F48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757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53BF1-6A48-426E-A57D-C026E990E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0B0291-5EAB-4277-9A64-29C7472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1F7781-3C4C-487D-B84E-E038571E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DF7099-D382-462A-AE2F-2F09EFC7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321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8AC658-6A3C-439E-8831-EF9CFE9E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1EB3DF-80F5-49BD-89A9-7C402B562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6E3EA-9AD4-4C3D-9658-A80680841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377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FEA31-8BB2-4186-8A8F-1AA6663ED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958E7-CF31-4A51-BFBB-623FEAA51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E92187-6F1D-4B25-B8B9-A15A27D61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48EA5-55CF-4EEE-97A1-93053A8ED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CE64A0-7792-4125-947B-F31C20495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84161-412B-49BB-AB63-0CC80895E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8296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A7F7C-7469-4AAA-A994-80E3C0C0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4F9DD4-0935-476A-A004-93A03C5EE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26189-49B8-49C1-B3D6-E577AF6B0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D58AB-506F-4EBB-949C-E7F7ED0CD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0A956-E6D6-48A2-B10F-0791BE4E6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0225A-CF1E-4293-AC92-9241AFBB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921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53AC01-27A7-4722-B768-45CD914E6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DB42F-7F1C-428C-831B-E253C3BC4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E1BE1-D232-404C-A7D0-591C362B9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BF8E1-5570-46BF-BBD4-8B7EA9E89E4A}" type="datetimeFigureOut">
              <a:rPr lang="en-IE" smtClean="0"/>
              <a:t>06/03/2023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E9F17-4741-4312-B633-5097D5AFA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90A1C-82B8-41EC-84B0-95B2FBA82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1A344-47EA-407C-AF1A-1C23A7ABF8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269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17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13" descr="Colourful pastel sticks">
            <a:extLst>
              <a:ext uri="{FF2B5EF4-FFF2-40B4-BE49-F238E27FC236}">
                <a16:creationId xmlns:a16="http://schemas.microsoft.com/office/drawing/2014/main" id="{2139265A-BAA6-49CB-966C-0B0F5FAC5B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20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3" name="Rectangle 19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D17248-F016-42C2-A435-FFC4AB36E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IE" sz="4800"/>
              <a:t>Preparing for First Reconciliation with your Child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58F944-8E31-4178-A5BD-4480F2E29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IE" sz="4000" dirty="0"/>
              <a:t>At Home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749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773469-AEA0-476B-9E2A-AA8891178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At School </a:t>
            </a:r>
          </a:p>
        </p:txBody>
      </p:sp>
      <p:sp>
        <p:nvSpPr>
          <p:cNvPr id="5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Content Placeholder 3">
            <a:extLst>
              <a:ext uri="{FF2B5EF4-FFF2-40B4-BE49-F238E27FC236}">
                <a16:creationId xmlns:a16="http://schemas.microsoft.com/office/drawing/2014/main" id="{9574BA71-1F20-471B-97C3-A2472A1BB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endParaRPr lang="en-GB" sz="20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Sign of the Cross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The Confiteor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The Act of Sorrow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The story of Zacchaeus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Differentiate between good &amp; bad choices 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Know that a bad choice is a sin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Know that God always forgives  &amp; always loves us 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Know the 5 Steps to Reconciliation 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Participate in the Penitential Service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Participate in celebrating the sacrament of reconciliation with the priest</a:t>
            </a:r>
          </a:p>
          <a:p>
            <a:endParaRPr lang="en-GB" sz="20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IE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86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2E6BC6C-4A83-4551-8FFE-1708120A6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8EF986-9AC1-4555-B014-2B37A4513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136" y="590062"/>
            <a:ext cx="5141964" cy="2838938"/>
          </a:xfrm>
        </p:spPr>
        <p:txBody>
          <a:bodyPr>
            <a:normAutofit/>
          </a:bodyPr>
          <a:lstStyle/>
          <a:p>
            <a:pPr algn="l"/>
            <a:r>
              <a:rPr lang="en-IE" sz="5600" dirty="0">
                <a:solidFill>
                  <a:srgbClr val="FFFFFF"/>
                </a:solidFill>
              </a:rPr>
              <a:t>At Home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A130ADA-B3F4-4322-81DD-E6C391D54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0136" y="3505199"/>
            <a:ext cx="5141949" cy="1198120"/>
          </a:xfrm>
        </p:spPr>
        <p:txBody>
          <a:bodyPr>
            <a:normAutofit/>
          </a:bodyPr>
          <a:lstStyle/>
          <a:p>
            <a:pPr algn="l"/>
            <a:endParaRPr lang="en-IE" sz="2000">
              <a:solidFill>
                <a:srgbClr val="FFFFFF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15EAE4E-5508-44B8-B920-1B8BA1D20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741794" y="1931746"/>
            <a:ext cx="465456" cy="581432"/>
            <a:chOff x="6741794" y="1931746"/>
            <a:chExt cx="465456" cy="581432"/>
          </a:xfrm>
          <a:solidFill>
            <a:srgbClr val="FFFFFF"/>
          </a:solidFill>
        </p:grpSpPr>
        <p:sp>
          <p:nvSpPr>
            <p:cNvPr id="17" name="Graphic 13">
              <a:extLst>
                <a:ext uri="{FF2B5EF4-FFF2-40B4-BE49-F238E27FC236}">
                  <a16:creationId xmlns:a16="http://schemas.microsoft.com/office/drawing/2014/main" id="{C5CB530E-515E-412C-9DF1-5F8FFBD6F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57334" y="19317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Graphic 12">
              <a:extLst>
                <a:ext uri="{FF2B5EF4-FFF2-40B4-BE49-F238E27FC236}">
                  <a16:creationId xmlns:a16="http://schemas.microsoft.com/office/drawing/2014/main" id="{712D4376-A578-4FF1-94FC-245E7A6A4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16112" y="2141584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Graphic 15">
              <a:extLst>
                <a:ext uri="{FF2B5EF4-FFF2-40B4-BE49-F238E27FC236}">
                  <a16:creationId xmlns:a16="http://schemas.microsoft.com/office/drawing/2014/main" id="{AEA7509D-F04F-40CB-A0B3-EEF16499C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41794" y="23854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5145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 descr="House">
            <a:extLst>
              <a:ext uri="{FF2B5EF4-FFF2-40B4-BE49-F238E27FC236}">
                <a16:creationId xmlns:a16="http://schemas.microsoft.com/office/drawing/2014/main" id="{C185553D-1FB2-45BD-A6D7-03D85253C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80300" y="2146315"/>
            <a:ext cx="4171686" cy="417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73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BC5DC-5B24-49B1-AF4D-C40B21029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0054" y="0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IE" sz="5400" dirty="0"/>
              <a:t>Read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770F0-3814-48F4-9912-FDD65FB6D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3830321"/>
            <a:ext cx="4087306" cy="2068436"/>
          </a:xfrm>
        </p:spPr>
        <p:txBody>
          <a:bodyPr anchor="t">
            <a:normAutofit/>
          </a:bodyPr>
          <a:lstStyle/>
          <a:p>
            <a:pPr algn="l"/>
            <a:r>
              <a:rPr lang="en-IE" sz="3200" b="1" dirty="0"/>
              <a:t>‘Parent’s Guide to Celebrating the Sacrament of Reconciliation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227A338-A083-4849-9F11-B3AD2C62B5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95" r="-2" b="15950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1310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E7F7E2-1550-4BDE-B4C3-3FBC06BB30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2" y="4324206"/>
            <a:ext cx="2606149" cy="1682974"/>
          </a:xfrm>
        </p:spPr>
        <p:txBody>
          <a:bodyPr anchor="t">
            <a:normAutofit/>
          </a:bodyPr>
          <a:lstStyle/>
          <a:p>
            <a:pPr algn="l"/>
            <a:r>
              <a:rPr lang="en-IE" sz="4000" dirty="0">
                <a:solidFill>
                  <a:srgbClr val="FFFFFF"/>
                </a:solidFill>
              </a:rPr>
              <a:t>Practice &amp; Pray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38D00EB-E5B4-4F6F-A51F-59E24D5DE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042" y="806824"/>
            <a:ext cx="2919738" cy="2671960"/>
          </a:xfrm>
        </p:spPr>
        <p:txBody>
          <a:bodyPr anchor="b">
            <a:normAutofit/>
          </a:bodyPr>
          <a:lstStyle/>
          <a:p>
            <a:pPr algn="l"/>
            <a:r>
              <a:rPr lang="en-IE" dirty="0">
                <a:solidFill>
                  <a:srgbClr val="FFFFFF"/>
                </a:solidFill>
              </a:rPr>
              <a:t>The Sign of the Cross</a:t>
            </a:r>
          </a:p>
          <a:p>
            <a:pPr algn="l"/>
            <a:r>
              <a:rPr lang="en-IE" dirty="0">
                <a:solidFill>
                  <a:srgbClr val="FFFFFF"/>
                </a:solidFill>
              </a:rPr>
              <a:t>Act of Sorrow</a:t>
            </a:r>
          </a:p>
          <a:p>
            <a:pPr algn="l"/>
            <a:r>
              <a:rPr lang="en-IE" dirty="0">
                <a:solidFill>
                  <a:srgbClr val="FFFFFF"/>
                </a:solidFill>
              </a:rPr>
              <a:t>The Confiteor </a:t>
            </a:r>
          </a:p>
          <a:p>
            <a:pPr algn="l"/>
            <a:r>
              <a:rPr lang="en-IE" dirty="0">
                <a:solidFill>
                  <a:srgbClr val="FFFFFF"/>
                </a:solidFill>
              </a:rPr>
              <a:t>Our Father </a:t>
            </a:r>
          </a:p>
          <a:p>
            <a:pPr algn="l"/>
            <a:endParaRPr lang="en-IE" sz="1700" dirty="0">
              <a:solidFill>
                <a:srgbClr val="FFFFFF"/>
              </a:solidFill>
            </a:endParaRPr>
          </a:p>
        </p:txBody>
      </p:sp>
      <p:pic>
        <p:nvPicPr>
          <p:cNvPr id="9" name="Graphic 8" descr="Prayer Candle">
            <a:extLst>
              <a:ext uri="{FF2B5EF4-FFF2-40B4-BE49-F238E27FC236}">
                <a16:creationId xmlns:a16="http://schemas.microsoft.com/office/drawing/2014/main" id="{1145DE09-2C5A-49A0-8C23-3D0CFA5F5B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3510" y="467208"/>
            <a:ext cx="5923584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43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4155C20-3F0E-4576-8A0B-C345B6231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0F443-5D6E-43F1-B5DC-CAE2F80FA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30" y="1598246"/>
            <a:ext cx="4554659" cy="5034817"/>
          </a:xfrm>
        </p:spPr>
        <p:txBody>
          <a:bodyPr anchor="t">
            <a:normAutofit/>
          </a:bodyPr>
          <a:lstStyle/>
          <a:p>
            <a:pPr algn="l"/>
            <a:r>
              <a:rPr lang="en-IE" sz="8000">
                <a:solidFill>
                  <a:srgbClr val="FFFFFF"/>
                </a:solidFill>
              </a:rPr>
              <a:t>Talk About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C3D8C-1C85-4A93-B56B-731894AB5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2994" y="1590840"/>
            <a:ext cx="5010506" cy="5007531"/>
          </a:xfrm>
        </p:spPr>
        <p:txBody>
          <a:bodyPr>
            <a:normAutofit/>
          </a:bodyPr>
          <a:lstStyle/>
          <a:p>
            <a:pPr algn="l"/>
            <a:r>
              <a:rPr lang="en-IE" sz="4400">
                <a:solidFill>
                  <a:srgbClr val="FFFFFF"/>
                </a:solidFill>
              </a:rPr>
              <a:t>Good and Bad Choices </a:t>
            </a:r>
          </a:p>
          <a:p>
            <a:pPr algn="l"/>
            <a:r>
              <a:rPr lang="en-IE" sz="4400">
                <a:solidFill>
                  <a:srgbClr val="FFFFFF"/>
                </a:solidFill>
              </a:rPr>
              <a:t>Being Sorry </a:t>
            </a:r>
          </a:p>
          <a:p>
            <a:pPr algn="l"/>
            <a:r>
              <a:rPr lang="en-IE" sz="4400">
                <a:solidFill>
                  <a:srgbClr val="FFFFFF"/>
                </a:solidFill>
              </a:rPr>
              <a:t>Forgiving &amp; Being Forgiven </a:t>
            </a:r>
          </a:p>
          <a:p>
            <a:pPr algn="l"/>
            <a:r>
              <a:rPr lang="en-IE" sz="4400">
                <a:solidFill>
                  <a:srgbClr val="FFFFFF"/>
                </a:solidFill>
              </a:rPr>
              <a:t>The Story of Zacchaeus </a:t>
            </a:r>
          </a:p>
          <a:p>
            <a:pPr algn="l"/>
            <a:endParaRPr lang="en-IE" sz="4400">
              <a:solidFill>
                <a:srgbClr val="FFFFFF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21">
            <a:extLst>
              <a:ext uri="{FF2B5EF4-FFF2-40B4-BE49-F238E27FC236}">
                <a16:creationId xmlns:a16="http://schemas.microsoft.com/office/drawing/2014/main" id="{0BAEB82B-9A6B-4982-B56B-7529C6EA9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7">
            <a:extLst>
              <a:ext uri="{FF2B5EF4-FFF2-40B4-BE49-F238E27FC236}">
                <a16:creationId xmlns:a16="http://schemas.microsoft.com/office/drawing/2014/main" id="{FC71CE45-EECF-4555-AD4B-1B3D0D5D1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Graphic 22">
            <a:extLst>
              <a:ext uri="{FF2B5EF4-FFF2-40B4-BE49-F238E27FC236}">
                <a16:creationId xmlns:a16="http://schemas.microsoft.com/office/drawing/2014/main" id="{53AA89D1-0C70-46BB-8E35-5722A4B18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81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4AC6C68-F125-48AD-A5B4-89AD5E797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4C0E5DA-5624-49BC-AC1E-30229AA5B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05709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5E157ED-E992-43F3-9A84-96C30A5C4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301542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0A12EA-C3C6-48EA-9A2E-6908D2378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812" y="1533463"/>
            <a:ext cx="4101152" cy="35142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 Steps 		</a:t>
            </a:r>
            <a:r>
              <a:rPr lang="en-US" sz="5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Children’s Book p32</a:t>
            </a:r>
            <a:br>
              <a:rPr lang="en-US" sz="5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82225-176D-4063-B665-6707E2DB8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53305" y="2569757"/>
            <a:ext cx="3988244" cy="40235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I realise that I have done wrong and I feel sorry.</a:t>
            </a:r>
            <a:b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I say sorry.</a:t>
            </a:r>
            <a:b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I accept penance and pray the Act of Sorrow.</a:t>
            </a:r>
            <a:b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I am forgiven.</a:t>
            </a:r>
            <a:b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I try again.</a:t>
            </a:r>
            <a:br>
              <a: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EFD253A-9BCA-430B-979A-AA2F8445D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8360" y="3024171"/>
            <a:ext cx="435428" cy="435428"/>
          </a:xfrm>
          <a:prstGeom prst="ellipse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0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38EBC2-0B11-4732-8715-799409C4A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EC7C5B-C59E-42DC-BE4C-979AF8C6B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044" y="520237"/>
            <a:ext cx="5309140" cy="160935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Recap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DA47D-3B8C-4CA9-BED7-4D318070B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8044" y="3739764"/>
            <a:ext cx="4517954" cy="235302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Read ‘Parent’s Guide’</a:t>
            </a:r>
          </a:p>
          <a:p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Practice  and Pray</a:t>
            </a:r>
          </a:p>
          <a:p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Make Sorry Box &amp; discuss times when we do wrong</a:t>
            </a:r>
          </a:p>
          <a:p>
            <a:endParaRPr lang="en-US" sz="13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D1EDA083-5551-4F95-A9E7-30D8BD784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9437" y="2364538"/>
            <a:ext cx="3948572" cy="3948572"/>
          </a:xfrm>
          <a:prstGeom prst="rect">
            <a:avLst/>
          </a:prstGeom>
        </p:spPr>
      </p:pic>
      <p:sp>
        <p:nvSpPr>
          <p:cNvPr id="16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0768" y="229592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9518" y="275600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8003" y="634483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45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188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Preparing for First Reconciliation with your Child</vt:lpstr>
      <vt:lpstr>At School </vt:lpstr>
      <vt:lpstr>At Home</vt:lpstr>
      <vt:lpstr>Read</vt:lpstr>
      <vt:lpstr>Practice &amp; Pray </vt:lpstr>
      <vt:lpstr>Talk About </vt:lpstr>
      <vt:lpstr>5 Steps   Children’s Book p32 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First Reconciliation with your Child</dc:title>
  <dc:creator>Maeve Mahon</dc:creator>
  <cp:lastModifiedBy>Maeve Mahon</cp:lastModifiedBy>
  <cp:revision>10</cp:revision>
  <dcterms:created xsi:type="dcterms:W3CDTF">2021-02-22T10:15:21Z</dcterms:created>
  <dcterms:modified xsi:type="dcterms:W3CDTF">2023-03-06T09:34:29Z</dcterms:modified>
</cp:coreProperties>
</file>