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8" r:id="rId4"/>
    <p:sldId id="257" r:id="rId5"/>
    <p:sldId id="258" r:id="rId6"/>
    <p:sldId id="263" r:id="rId7"/>
    <p:sldId id="260" r:id="rId8"/>
    <p:sldId id="267" r:id="rId9"/>
    <p:sldId id="268" r:id="rId10"/>
    <p:sldId id="270" r:id="rId11"/>
    <p:sldId id="271" r:id="rId12"/>
    <p:sldId id="264" r:id="rId13"/>
    <p:sldId id="272" r:id="rId14"/>
    <p:sldId id="273" r:id="rId15"/>
    <p:sldId id="274" r:id="rId16"/>
    <p:sldId id="275" r:id="rId17"/>
    <p:sldId id="276" r:id="rId18"/>
    <p:sldId id="26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135AFF-5404-4AF9-8F58-0B15F3199E84}" v="31" dt="2021-02-22T13:48:42.4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eve Mahon" userId="54a77846-ed8a-4246-87b4-30b300d08880" providerId="ADAL" clId="{94135AFF-5404-4AF9-8F58-0B15F3199E84}"/>
    <pc:docChg chg="undo custSel addSld delSld modSld sldOrd">
      <pc:chgData name="Maeve Mahon" userId="54a77846-ed8a-4246-87b4-30b300d08880" providerId="ADAL" clId="{94135AFF-5404-4AF9-8F58-0B15F3199E84}" dt="2021-02-22T13:55:04.639" v="6188" actId="20577"/>
      <pc:docMkLst>
        <pc:docMk/>
      </pc:docMkLst>
      <pc:sldChg chg="addSp delSp modSp mod addAnim modAnim">
        <pc:chgData name="Maeve Mahon" userId="54a77846-ed8a-4246-87b4-30b300d08880" providerId="ADAL" clId="{94135AFF-5404-4AF9-8F58-0B15F3199E84}" dt="2021-02-22T13:20:05.917" v="6120" actId="14100"/>
        <pc:sldMkLst>
          <pc:docMk/>
          <pc:sldMk cId="2918795299" sldId="256"/>
        </pc:sldMkLst>
        <pc:spChg chg="mod ord">
          <ac:chgData name="Maeve Mahon" userId="54a77846-ed8a-4246-87b4-30b300d08880" providerId="ADAL" clId="{94135AFF-5404-4AF9-8F58-0B15F3199E84}" dt="2021-02-22T13:20:05.917" v="6120" actId="14100"/>
          <ac:spMkLst>
            <pc:docMk/>
            <pc:sldMk cId="2918795299" sldId="256"/>
            <ac:spMk id="2" creationId="{43A0287D-7E32-4DEA-A832-AFDB3DF14BD4}"/>
          </ac:spMkLst>
        </pc:spChg>
        <pc:spChg chg="mod">
          <ac:chgData name="Maeve Mahon" userId="54a77846-ed8a-4246-87b4-30b300d08880" providerId="ADAL" clId="{94135AFF-5404-4AF9-8F58-0B15F3199E84}" dt="2021-02-22T13:19:59.194" v="6119" actId="403"/>
          <ac:spMkLst>
            <pc:docMk/>
            <pc:sldMk cId="2918795299" sldId="256"/>
            <ac:spMk id="3" creationId="{3F174301-CAF2-4F63-A052-990C4F28D6BF}"/>
          </ac:spMkLst>
        </pc:spChg>
        <pc:spChg chg="del">
          <ac:chgData name="Maeve Mahon" userId="54a77846-ed8a-4246-87b4-30b300d08880" providerId="ADAL" clId="{94135AFF-5404-4AF9-8F58-0B15F3199E84}" dt="2021-02-18T10:04:51.654" v="745" actId="26606"/>
          <ac:spMkLst>
            <pc:docMk/>
            <pc:sldMk cId="2918795299" sldId="256"/>
            <ac:spMk id="30" creationId="{07027C52-EAEF-417D-B99C-DBFD6D1345AE}"/>
          </ac:spMkLst>
        </pc:spChg>
        <pc:spChg chg="del">
          <ac:chgData name="Maeve Mahon" userId="54a77846-ed8a-4246-87b4-30b300d08880" providerId="ADAL" clId="{94135AFF-5404-4AF9-8F58-0B15F3199E84}" dt="2021-02-18T10:04:51.654" v="745" actId="26606"/>
          <ac:spMkLst>
            <pc:docMk/>
            <pc:sldMk cId="2918795299" sldId="256"/>
            <ac:spMk id="34" creationId="{9FF39A25-DBCE-442D-A2E3-C0FE33129BC6}"/>
          </ac:spMkLst>
        </pc:spChg>
        <pc:spChg chg="add">
          <ac:chgData name="Maeve Mahon" userId="54a77846-ed8a-4246-87b4-30b300d08880" providerId="ADAL" clId="{94135AFF-5404-4AF9-8F58-0B15F3199E84}" dt="2021-02-18T10:04:51.654" v="745" actId="26606"/>
          <ac:spMkLst>
            <pc:docMk/>
            <pc:sldMk cId="2918795299" sldId="256"/>
            <ac:spMk id="39" creationId="{88294908-8B00-4F58-BBBA-20F71A40AA9E}"/>
          </ac:spMkLst>
        </pc:spChg>
        <pc:spChg chg="add">
          <ac:chgData name="Maeve Mahon" userId="54a77846-ed8a-4246-87b4-30b300d08880" providerId="ADAL" clId="{94135AFF-5404-4AF9-8F58-0B15F3199E84}" dt="2021-02-18T10:04:51.654" v="745" actId="26606"/>
          <ac:spMkLst>
            <pc:docMk/>
            <pc:sldMk cId="2918795299" sldId="256"/>
            <ac:spMk id="41" creationId="{4364C879-1404-4203-8E9D-CC5DE0A621A2}"/>
          </ac:spMkLst>
        </pc:spChg>
        <pc:spChg chg="add">
          <ac:chgData name="Maeve Mahon" userId="54a77846-ed8a-4246-87b4-30b300d08880" providerId="ADAL" clId="{94135AFF-5404-4AF9-8F58-0B15F3199E84}" dt="2021-02-18T10:04:51.654" v="745" actId="26606"/>
          <ac:spMkLst>
            <pc:docMk/>
            <pc:sldMk cId="2918795299" sldId="256"/>
            <ac:spMk id="43" creationId="{84617302-4B0D-4351-A6BB-6F0930D943AC}"/>
          </ac:spMkLst>
        </pc:spChg>
        <pc:spChg chg="add">
          <ac:chgData name="Maeve Mahon" userId="54a77846-ed8a-4246-87b4-30b300d08880" providerId="ADAL" clId="{94135AFF-5404-4AF9-8F58-0B15F3199E84}" dt="2021-02-18T10:04:51.654" v="745" actId="26606"/>
          <ac:spMkLst>
            <pc:docMk/>
            <pc:sldMk cId="2918795299" sldId="256"/>
            <ac:spMk id="45" creationId="{DA2C7802-C2E0-4218-8F89-8DD7CCD2CD1C}"/>
          </ac:spMkLst>
        </pc:spChg>
        <pc:spChg chg="add">
          <ac:chgData name="Maeve Mahon" userId="54a77846-ed8a-4246-87b4-30b300d08880" providerId="ADAL" clId="{94135AFF-5404-4AF9-8F58-0B15F3199E84}" dt="2021-02-18T10:04:51.654" v="745" actId="26606"/>
          <ac:spMkLst>
            <pc:docMk/>
            <pc:sldMk cId="2918795299" sldId="256"/>
            <ac:spMk id="47" creationId="{A6D7111A-21E5-4EE9-8A78-10E5530F0116}"/>
          </ac:spMkLst>
        </pc:spChg>
        <pc:spChg chg="add">
          <ac:chgData name="Maeve Mahon" userId="54a77846-ed8a-4246-87b4-30b300d08880" providerId="ADAL" clId="{94135AFF-5404-4AF9-8F58-0B15F3199E84}" dt="2021-02-18T10:04:51.654" v="745" actId="26606"/>
          <ac:spMkLst>
            <pc:docMk/>
            <pc:sldMk cId="2918795299" sldId="256"/>
            <ac:spMk id="49" creationId="{A3969E80-A77B-49FC-9122-D89AFD5EE118}"/>
          </ac:spMkLst>
        </pc:spChg>
        <pc:spChg chg="add">
          <ac:chgData name="Maeve Mahon" userId="54a77846-ed8a-4246-87b4-30b300d08880" providerId="ADAL" clId="{94135AFF-5404-4AF9-8F58-0B15F3199E84}" dt="2021-02-18T10:04:51.654" v="745" actId="26606"/>
          <ac:spMkLst>
            <pc:docMk/>
            <pc:sldMk cId="2918795299" sldId="256"/>
            <ac:spMk id="51" creationId="{1849CA57-76BD-4CF2-80BA-D7A46A01B7B1}"/>
          </ac:spMkLst>
        </pc:spChg>
        <pc:spChg chg="add">
          <ac:chgData name="Maeve Mahon" userId="54a77846-ed8a-4246-87b4-30b300d08880" providerId="ADAL" clId="{94135AFF-5404-4AF9-8F58-0B15F3199E84}" dt="2021-02-18T10:04:51.654" v="745" actId="26606"/>
          <ac:spMkLst>
            <pc:docMk/>
            <pc:sldMk cId="2918795299" sldId="256"/>
            <ac:spMk id="53" creationId="{35E9085E-E730-4768-83D4-6CB7E9897153}"/>
          </ac:spMkLst>
        </pc:spChg>
        <pc:spChg chg="add">
          <ac:chgData name="Maeve Mahon" userId="54a77846-ed8a-4246-87b4-30b300d08880" providerId="ADAL" clId="{94135AFF-5404-4AF9-8F58-0B15F3199E84}" dt="2021-02-18T10:04:51.654" v="745" actId="26606"/>
          <ac:spMkLst>
            <pc:docMk/>
            <pc:sldMk cId="2918795299" sldId="256"/>
            <ac:spMk id="55" creationId="{973272FE-A474-4CAE-8CA2-BCC8B476C3F4}"/>
          </ac:spMkLst>
        </pc:spChg>
        <pc:spChg chg="add">
          <ac:chgData name="Maeve Mahon" userId="54a77846-ed8a-4246-87b4-30b300d08880" providerId="ADAL" clId="{94135AFF-5404-4AF9-8F58-0B15F3199E84}" dt="2021-02-18T10:04:51.654" v="745" actId="26606"/>
          <ac:spMkLst>
            <pc:docMk/>
            <pc:sldMk cId="2918795299" sldId="256"/>
            <ac:spMk id="57" creationId="{E07981EA-05A6-437C-88D7-B377B92B031D}"/>
          </ac:spMkLst>
        </pc:spChg>
        <pc:spChg chg="add">
          <ac:chgData name="Maeve Mahon" userId="54a77846-ed8a-4246-87b4-30b300d08880" providerId="ADAL" clId="{94135AFF-5404-4AF9-8F58-0B15F3199E84}" dt="2021-02-18T10:04:51.654" v="745" actId="26606"/>
          <ac:spMkLst>
            <pc:docMk/>
            <pc:sldMk cId="2918795299" sldId="256"/>
            <ac:spMk id="59" creationId="{15E3C750-986E-4769-B1AE-49289FBEE757}"/>
          </ac:spMkLst>
        </pc:spChg>
        <pc:picChg chg="del">
          <ac:chgData name="Maeve Mahon" userId="54a77846-ed8a-4246-87b4-30b300d08880" providerId="ADAL" clId="{94135AFF-5404-4AF9-8F58-0B15F3199E84}" dt="2021-02-18T10:04:51.654" v="745" actId="26606"/>
          <ac:picMkLst>
            <pc:docMk/>
            <pc:sldMk cId="2918795299" sldId="256"/>
            <ac:picMk id="32" creationId="{F0977BDD-F21B-4E52-8FAE-69AA18080BDB}"/>
          </ac:picMkLst>
        </pc:picChg>
      </pc:sldChg>
      <pc:sldChg chg="addSp delSp modSp mod setClrOvrMap">
        <pc:chgData name="Maeve Mahon" userId="54a77846-ed8a-4246-87b4-30b300d08880" providerId="ADAL" clId="{94135AFF-5404-4AF9-8F58-0B15F3199E84}" dt="2021-02-17T15:25:39.200" v="186" actId="26606"/>
        <pc:sldMkLst>
          <pc:docMk/>
          <pc:sldMk cId="1533669291" sldId="257"/>
        </pc:sldMkLst>
        <pc:spChg chg="mod">
          <ac:chgData name="Maeve Mahon" userId="54a77846-ed8a-4246-87b4-30b300d08880" providerId="ADAL" clId="{94135AFF-5404-4AF9-8F58-0B15F3199E84}" dt="2021-02-17T15:25:39.200" v="186" actId="26606"/>
          <ac:spMkLst>
            <pc:docMk/>
            <pc:sldMk cId="1533669291" sldId="257"/>
            <ac:spMk id="2" creationId="{A6111234-388A-40BE-9C96-BCF62632C1E2}"/>
          </ac:spMkLst>
        </pc:spChg>
        <pc:spChg chg="mod">
          <ac:chgData name="Maeve Mahon" userId="54a77846-ed8a-4246-87b4-30b300d08880" providerId="ADAL" clId="{94135AFF-5404-4AF9-8F58-0B15F3199E84}" dt="2021-02-17T15:25:39.200" v="186" actId="26606"/>
          <ac:spMkLst>
            <pc:docMk/>
            <pc:sldMk cId="1533669291" sldId="257"/>
            <ac:spMk id="3" creationId="{E36AC41F-6BE5-4BAD-9A5E-79C95DA744C9}"/>
          </ac:spMkLst>
        </pc:spChg>
        <pc:spChg chg="add del">
          <ac:chgData name="Maeve Mahon" userId="54a77846-ed8a-4246-87b4-30b300d08880" providerId="ADAL" clId="{94135AFF-5404-4AF9-8F58-0B15F3199E84}" dt="2021-02-17T15:25:10.694" v="154" actId="26606"/>
          <ac:spMkLst>
            <pc:docMk/>
            <pc:sldMk cId="1533669291" sldId="257"/>
            <ac:spMk id="8" creationId="{2CB6C291-6CAF-46DF-ACFF-AADF0FD03F58}"/>
          </ac:spMkLst>
        </pc:spChg>
        <pc:spChg chg="add del">
          <ac:chgData name="Maeve Mahon" userId="54a77846-ed8a-4246-87b4-30b300d08880" providerId="ADAL" clId="{94135AFF-5404-4AF9-8F58-0B15F3199E84}" dt="2021-02-17T15:25:10.694" v="154" actId="26606"/>
          <ac:spMkLst>
            <pc:docMk/>
            <pc:sldMk cId="1533669291" sldId="257"/>
            <ac:spMk id="10" creationId="{4735DC46-5663-471D-AADB-81E00E65BCC6}"/>
          </ac:spMkLst>
        </pc:spChg>
        <pc:spChg chg="add del">
          <ac:chgData name="Maeve Mahon" userId="54a77846-ed8a-4246-87b4-30b300d08880" providerId="ADAL" clId="{94135AFF-5404-4AF9-8F58-0B15F3199E84}" dt="2021-02-17T15:25:10.685" v="153" actId="26606"/>
          <ac:spMkLst>
            <pc:docMk/>
            <pc:sldMk cId="1533669291" sldId="257"/>
            <ac:spMk id="25" creationId="{07B730BC-B9B7-44AF-9C1F-18798A91F577}"/>
          </ac:spMkLst>
        </pc:spChg>
        <pc:spChg chg="add del">
          <ac:chgData name="Maeve Mahon" userId="54a77846-ed8a-4246-87b4-30b300d08880" providerId="ADAL" clId="{94135AFF-5404-4AF9-8F58-0B15F3199E84}" dt="2021-02-17T15:25:10.685" v="153" actId="26606"/>
          <ac:spMkLst>
            <pc:docMk/>
            <pc:sldMk cId="1533669291" sldId="257"/>
            <ac:spMk id="27" creationId="{55BEA00D-3D81-4954-A11A-1E1A06543C97}"/>
          </ac:spMkLst>
        </pc:spChg>
        <pc:spChg chg="add del">
          <ac:chgData name="Maeve Mahon" userId="54a77846-ed8a-4246-87b4-30b300d08880" providerId="ADAL" clId="{94135AFF-5404-4AF9-8F58-0B15F3199E84}" dt="2021-02-17T15:25:10.685" v="153" actId="26606"/>
          <ac:spMkLst>
            <pc:docMk/>
            <pc:sldMk cId="1533669291" sldId="257"/>
            <ac:spMk id="29" creationId="{CC59F35D-3AEE-407C-8DA7-F495CB9B522A}"/>
          </ac:spMkLst>
        </pc:spChg>
        <pc:spChg chg="add del">
          <ac:chgData name="Maeve Mahon" userId="54a77846-ed8a-4246-87b4-30b300d08880" providerId="ADAL" clId="{94135AFF-5404-4AF9-8F58-0B15F3199E84}" dt="2021-02-17T15:25:10.685" v="153" actId="26606"/>
          <ac:spMkLst>
            <pc:docMk/>
            <pc:sldMk cId="1533669291" sldId="257"/>
            <ac:spMk id="31" creationId="{32C3FE3A-8087-4BDC-BF2B-462E8D8F6FD7}"/>
          </ac:spMkLst>
        </pc:spChg>
        <pc:spChg chg="add del">
          <ac:chgData name="Maeve Mahon" userId="54a77846-ed8a-4246-87b4-30b300d08880" providerId="ADAL" clId="{94135AFF-5404-4AF9-8F58-0B15F3199E84}" dt="2021-02-17T15:25:39.200" v="186" actId="26606"/>
          <ac:spMkLst>
            <pc:docMk/>
            <pc:sldMk cId="1533669291" sldId="257"/>
            <ac:spMk id="33" creationId="{6A1473A6-3F22-483E-8A30-80B9D2B14592}"/>
          </ac:spMkLst>
        </pc:spChg>
        <pc:spChg chg="add">
          <ac:chgData name="Maeve Mahon" userId="54a77846-ed8a-4246-87b4-30b300d08880" providerId="ADAL" clId="{94135AFF-5404-4AF9-8F58-0B15F3199E84}" dt="2021-02-17T15:25:39.200" v="186" actId="26606"/>
          <ac:spMkLst>
            <pc:docMk/>
            <pc:sldMk cId="1533669291" sldId="257"/>
            <ac:spMk id="40" creationId="{76EFD3D9-44F0-4267-BCC1-1613E79D8274}"/>
          </ac:spMkLst>
        </pc:spChg>
        <pc:spChg chg="add">
          <ac:chgData name="Maeve Mahon" userId="54a77846-ed8a-4246-87b4-30b300d08880" providerId="ADAL" clId="{94135AFF-5404-4AF9-8F58-0B15F3199E84}" dt="2021-02-17T15:25:39.200" v="186" actId="26606"/>
          <ac:spMkLst>
            <pc:docMk/>
            <pc:sldMk cId="1533669291" sldId="257"/>
            <ac:spMk id="42" creationId="{A779A851-95D6-41AF-937A-B0E4B7F6FA8D}"/>
          </ac:spMkLst>
        </pc:spChg>
        <pc:spChg chg="add">
          <ac:chgData name="Maeve Mahon" userId="54a77846-ed8a-4246-87b4-30b300d08880" providerId="ADAL" clId="{94135AFF-5404-4AF9-8F58-0B15F3199E84}" dt="2021-02-17T15:25:39.200" v="186" actId="26606"/>
          <ac:spMkLst>
            <pc:docMk/>
            <pc:sldMk cId="1533669291" sldId="257"/>
            <ac:spMk id="44" creationId="{953FB2E7-B6CB-429C-81EB-D9516D6D5C8D}"/>
          </ac:spMkLst>
        </pc:spChg>
        <pc:spChg chg="add">
          <ac:chgData name="Maeve Mahon" userId="54a77846-ed8a-4246-87b4-30b300d08880" providerId="ADAL" clId="{94135AFF-5404-4AF9-8F58-0B15F3199E84}" dt="2021-02-17T15:25:39.200" v="186" actId="26606"/>
          <ac:spMkLst>
            <pc:docMk/>
            <pc:sldMk cId="1533669291" sldId="257"/>
            <ac:spMk id="46" creationId="{2EC40DB1-B719-4A13-9A4D-0966B4B27866}"/>
          </ac:spMkLst>
        </pc:spChg>
        <pc:spChg chg="add">
          <ac:chgData name="Maeve Mahon" userId="54a77846-ed8a-4246-87b4-30b300d08880" providerId="ADAL" clId="{94135AFF-5404-4AF9-8F58-0B15F3199E84}" dt="2021-02-17T15:25:39.200" v="186" actId="26606"/>
          <ac:spMkLst>
            <pc:docMk/>
            <pc:sldMk cId="1533669291" sldId="257"/>
            <ac:spMk id="48" creationId="{82211336-CFF3-412D-868A-6679C1004C45}"/>
          </ac:spMkLst>
        </pc:spChg>
        <pc:grpChg chg="add del">
          <ac:chgData name="Maeve Mahon" userId="54a77846-ed8a-4246-87b4-30b300d08880" providerId="ADAL" clId="{94135AFF-5404-4AF9-8F58-0B15F3199E84}" dt="2021-02-17T15:25:39.200" v="186" actId="26606"/>
          <ac:grpSpMkLst>
            <pc:docMk/>
            <pc:sldMk cId="1533669291" sldId="257"/>
            <ac:grpSpMk id="34" creationId="{AA1375E3-3E53-4D75-BAB7-E5929BFCB25F}"/>
          </ac:grpSpMkLst>
        </pc:grpChg>
        <pc:picChg chg="add del">
          <ac:chgData name="Maeve Mahon" userId="54a77846-ed8a-4246-87b4-30b300d08880" providerId="ADAL" clId="{94135AFF-5404-4AF9-8F58-0B15F3199E84}" dt="2021-02-17T15:25:10.694" v="154" actId="26606"/>
          <ac:picMkLst>
            <pc:docMk/>
            <pc:sldMk cId="1533669291" sldId="257"/>
            <ac:picMk id="20" creationId="{595E59CC-7059-4455-9789-EDFBBE8F5A98}"/>
          </ac:picMkLst>
        </pc:picChg>
      </pc:sldChg>
      <pc:sldChg chg="addSp delSp modSp mod">
        <pc:chgData name="Maeve Mahon" userId="54a77846-ed8a-4246-87b4-30b300d08880" providerId="ADAL" clId="{94135AFF-5404-4AF9-8F58-0B15F3199E84}" dt="2021-02-17T15:25:56.835" v="189" actId="26606"/>
        <pc:sldMkLst>
          <pc:docMk/>
          <pc:sldMk cId="1046297432" sldId="258"/>
        </pc:sldMkLst>
        <pc:spChg chg="mod">
          <ac:chgData name="Maeve Mahon" userId="54a77846-ed8a-4246-87b4-30b300d08880" providerId="ADAL" clId="{94135AFF-5404-4AF9-8F58-0B15F3199E84}" dt="2021-02-17T15:25:56.835" v="189" actId="26606"/>
          <ac:spMkLst>
            <pc:docMk/>
            <pc:sldMk cId="1046297432" sldId="258"/>
            <ac:spMk id="2" creationId="{3D417472-6F53-4688-B462-13CED296C237}"/>
          </ac:spMkLst>
        </pc:spChg>
        <pc:spChg chg="mod">
          <ac:chgData name="Maeve Mahon" userId="54a77846-ed8a-4246-87b4-30b300d08880" providerId="ADAL" clId="{94135AFF-5404-4AF9-8F58-0B15F3199E84}" dt="2021-02-17T15:25:56.835" v="189" actId="26606"/>
          <ac:spMkLst>
            <pc:docMk/>
            <pc:sldMk cId="1046297432" sldId="258"/>
            <ac:spMk id="3" creationId="{1607FEC1-81ED-4672-A247-94D10F747785}"/>
          </ac:spMkLst>
        </pc:spChg>
        <pc:spChg chg="add del">
          <ac:chgData name="Maeve Mahon" userId="54a77846-ed8a-4246-87b4-30b300d08880" providerId="ADAL" clId="{94135AFF-5404-4AF9-8F58-0B15F3199E84}" dt="2021-02-17T15:25:56.835" v="189" actId="26606"/>
          <ac:spMkLst>
            <pc:docMk/>
            <pc:sldMk cId="1046297432" sldId="258"/>
            <ac:spMk id="8" creationId="{CD758A0E-EDF3-4C8A-9AAF-B84F8014E095}"/>
          </ac:spMkLst>
        </pc:spChg>
        <pc:spChg chg="add del">
          <ac:chgData name="Maeve Mahon" userId="54a77846-ed8a-4246-87b4-30b300d08880" providerId="ADAL" clId="{94135AFF-5404-4AF9-8F58-0B15F3199E84}" dt="2021-02-17T15:25:56.835" v="189" actId="26606"/>
          <ac:spMkLst>
            <pc:docMk/>
            <pc:sldMk cId="1046297432" sldId="258"/>
            <ac:spMk id="10" creationId="{32FE9855-A391-40A9-A6FA-BAC94FB5431F}"/>
          </ac:spMkLst>
        </pc:spChg>
        <pc:spChg chg="add del">
          <ac:chgData name="Maeve Mahon" userId="54a77846-ed8a-4246-87b4-30b300d08880" providerId="ADAL" clId="{94135AFF-5404-4AF9-8F58-0B15F3199E84}" dt="2021-02-17T15:25:56.810" v="188" actId="26606"/>
          <ac:spMkLst>
            <pc:docMk/>
            <pc:sldMk cId="1046297432" sldId="258"/>
            <ac:spMk id="21" creationId="{76EFD3D9-44F0-4267-BCC1-1613E79D8274}"/>
          </ac:spMkLst>
        </pc:spChg>
        <pc:spChg chg="add del">
          <ac:chgData name="Maeve Mahon" userId="54a77846-ed8a-4246-87b4-30b300d08880" providerId="ADAL" clId="{94135AFF-5404-4AF9-8F58-0B15F3199E84}" dt="2021-02-17T15:25:56.810" v="188" actId="26606"/>
          <ac:spMkLst>
            <pc:docMk/>
            <pc:sldMk cId="1046297432" sldId="258"/>
            <ac:spMk id="23" creationId="{A779A851-95D6-41AF-937A-B0E4B7F6FA8D}"/>
          </ac:spMkLst>
        </pc:spChg>
        <pc:spChg chg="add del">
          <ac:chgData name="Maeve Mahon" userId="54a77846-ed8a-4246-87b4-30b300d08880" providerId="ADAL" clId="{94135AFF-5404-4AF9-8F58-0B15F3199E84}" dt="2021-02-17T15:25:56.810" v="188" actId="26606"/>
          <ac:spMkLst>
            <pc:docMk/>
            <pc:sldMk cId="1046297432" sldId="258"/>
            <ac:spMk id="25" creationId="{953FB2E7-B6CB-429C-81EB-D9516D6D5C8D}"/>
          </ac:spMkLst>
        </pc:spChg>
        <pc:spChg chg="add del">
          <ac:chgData name="Maeve Mahon" userId="54a77846-ed8a-4246-87b4-30b300d08880" providerId="ADAL" clId="{94135AFF-5404-4AF9-8F58-0B15F3199E84}" dt="2021-02-17T15:25:56.810" v="188" actId="26606"/>
          <ac:spMkLst>
            <pc:docMk/>
            <pc:sldMk cId="1046297432" sldId="258"/>
            <ac:spMk id="27" creationId="{2EC40DB1-B719-4A13-9A4D-0966B4B27866}"/>
          </ac:spMkLst>
        </pc:spChg>
        <pc:spChg chg="add del">
          <ac:chgData name="Maeve Mahon" userId="54a77846-ed8a-4246-87b4-30b300d08880" providerId="ADAL" clId="{94135AFF-5404-4AF9-8F58-0B15F3199E84}" dt="2021-02-17T15:25:56.810" v="188" actId="26606"/>
          <ac:spMkLst>
            <pc:docMk/>
            <pc:sldMk cId="1046297432" sldId="258"/>
            <ac:spMk id="29" creationId="{82211336-CFF3-412D-868A-6679C1004C45}"/>
          </ac:spMkLst>
        </pc:spChg>
        <pc:spChg chg="add">
          <ac:chgData name="Maeve Mahon" userId="54a77846-ed8a-4246-87b4-30b300d08880" providerId="ADAL" clId="{94135AFF-5404-4AF9-8F58-0B15F3199E84}" dt="2021-02-17T15:25:56.835" v="189" actId="26606"/>
          <ac:spMkLst>
            <pc:docMk/>
            <pc:sldMk cId="1046297432" sldId="258"/>
            <ac:spMk id="31" creationId="{14E91B64-9FCC-451E-AFB4-A827D6329367}"/>
          </ac:spMkLst>
        </pc:spChg>
        <pc:spChg chg="add">
          <ac:chgData name="Maeve Mahon" userId="54a77846-ed8a-4246-87b4-30b300d08880" providerId="ADAL" clId="{94135AFF-5404-4AF9-8F58-0B15F3199E84}" dt="2021-02-17T15:25:56.835" v="189" actId="26606"/>
          <ac:spMkLst>
            <pc:docMk/>
            <pc:sldMk cId="1046297432" sldId="258"/>
            <ac:spMk id="32" creationId="{827B839B-9ADE-406B-8590-F1CAEDED45A1}"/>
          </ac:spMkLst>
        </pc:spChg>
        <pc:spChg chg="add">
          <ac:chgData name="Maeve Mahon" userId="54a77846-ed8a-4246-87b4-30b300d08880" providerId="ADAL" clId="{94135AFF-5404-4AF9-8F58-0B15F3199E84}" dt="2021-02-17T15:25:56.835" v="189" actId="26606"/>
          <ac:spMkLst>
            <pc:docMk/>
            <pc:sldMk cId="1046297432" sldId="258"/>
            <ac:spMk id="33" creationId="{CFE45BF0-46DB-408C-B5F7-7B11716805D4}"/>
          </ac:spMkLst>
        </pc:spChg>
        <pc:spChg chg="add">
          <ac:chgData name="Maeve Mahon" userId="54a77846-ed8a-4246-87b4-30b300d08880" providerId="ADAL" clId="{94135AFF-5404-4AF9-8F58-0B15F3199E84}" dt="2021-02-17T15:25:56.835" v="189" actId="26606"/>
          <ac:spMkLst>
            <pc:docMk/>
            <pc:sldMk cId="1046297432" sldId="258"/>
            <ac:spMk id="34" creationId="{2AEBC8F2-97B1-41B4-93F1-2D289E197FBA}"/>
          </ac:spMkLst>
        </pc:spChg>
        <pc:spChg chg="add">
          <ac:chgData name="Maeve Mahon" userId="54a77846-ed8a-4246-87b4-30b300d08880" providerId="ADAL" clId="{94135AFF-5404-4AF9-8F58-0B15F3199E84}" dt="2021-02-17T15:25:56.835" v="189" actId="26606"/>
          <ac:spMkLst>
            <pc:docMk/>
            <pc:sldMk cId="1046297432" sldId="258"/>
            <ac:spMk id="35" creationId="{472E3A19-F5D5-48FC-BB9C-48C2F68F598B}"/>
          </ac:spMkLst>
        </pc:spChg>
        <pc:spChg chg="add">
          <ac:chgData name="Maeve Mahon" userId="54a77846-ed8a-4246-87b4-30b300d08880" providerId="ADAL" clId="{94135AFF-5404-4AF9-8F58-0B15F3199E84}" dt="2021-02-17T15:25:56.835" v="189" actId="26606"/>
          <ac:spMkLst>
            <pc:docMk/>
            <pc:sldMk cId="1046297432" sldId="258"/>
            <ac:spMk id="36" creationId="{7A62E32F-BB65-43A8-8EB5-92346890E549}"/>
          </ac:spMkLst>
        </pc:spChg>
        <pc:grpChg chg="add del">
          <ac:chgData name="Maeve Mahon" userId="54a77846-ed8a-4246-87b4-30b300d08880" providerId="ADAL" clId="{94135AFF-5404-4AF9-8F58-0B15F3199E84}" dt="2021-02-17T15:25:56.835" v="189" actId="26606"/>
          <ac:grpSpMkLst>
            <pc:docMk/>
            <pc:sldMk cId="1046297432" sldId="258"/>
            <ac:grpSpMk id="12" creationId="{13621FAC-5123-4838-A7BE-271A4095B234}"/>
          </ac:grpSpMkLst>
        </pc:grpChg>
      </pc:sldChg>
      <pc:sldChg chg="addSp delSp modSp del mod ord">
        <pc:chgData name="Maeve Mahon" userId="54a77846-ed8a-4246-87b4-30b300d08880" providerId="ADAL" clId="{94135AFF-5404-4AF9-8F58-0B15F3199E84}" dt="2021-02-19T12:26:23.506" v="4028" actId="2696"/>
        <pc:sldMkLst>
          <pc:docMk/>
          <pc:sldMk cId="3207242711" sldId="259"/>
        </pc:sldMkLst>
        <pc:spChg chg="mod">
          <ac:chgData name="Maeve Mahon" userId="54a77846-ed8a-4246-87b4-30b300d08880" providerId="ADAL" clId="{94135AFF-5404-4AF9-8F58-0B15F3199E84}" dt="2021-02-17T16:43:13.819" v="744" actId="26606"/>
          <ac:spMkLst>
            <pc:docMk/>
            <pc:sldMk cId="3207242711" sldId="259"/>
            <ac:spMk id="2" creationId="{230F3EB4-5382-4C97-9FBC-090F107410F3}"/>
          </ac:spMkLst>
        </pc:spChg>
        <pc:spChg chg="mod ord">
          <ac:chgData name="Maeve Mahon" userId="54a77846-ed8a-4246-87b4-30b300d08880" providerId="ADAL" clId="{94135AFF-5404-4AF9-8F58-0B15F3199E84}" dt="2021-02-17T16:43:13.819" v="744" actId="26606"/>
          <ac:spMkLst>
            <pc:docMk/>
            <pc:sldMk cId="3207242711" sldId="259"/>
            <ac:spMk id="3" creationId="{E3D33367-6577-44F3-AB79-979592C3F2EC}"/>
          </ac:spMkLst>
        </pc:spChg>
        <pc:spChg chg="add del mod">
          <ac:chgData name="Maeve Mahon" userId="54a77846-ed8a-4246-87b4-30b300d08880" providerId="ADAL" clId="{94135AFF-5404-4AF9-8F58-0B15F3199E84}" dt="2021-02-18T10:16:58.331" v="768" actId="21"/>
          <ac:spMkLst>
            <pc:docMk/>
            <pc:sldMk cId="3207242711" sldId="259"/>
            <ac:spMk id="4" creationId="{78D6E9FD-5394-4B1C-B627-283FEED6D17B}"/>
          </ac:spMkLst>
        </pc:spChg>
        <pc:spChg chg="add mod">
          <ac:chgData name="Maeve Mahon" userId="54a77846-ed8a-4246-87b4-30b300d08880" providerId="ADAL" clId="{94135AFF-5404-4AF9-8F58-0B15F3199E84}" dt="2021-02-18T10:24:43.682" v="923" actId="207"/>
          <ac:spMkLst>
            <pc:docMk/>
            <pc:sldMk cId="3207242711" sldId="259"/>
            <ac:spMk id="6" creationId="{4F0283E3-71AE-427E-8367-4C917B6FE46C}"/>
          </ac:spMkLst>
        </pc:spChg>
        <pc:spChg chg="del">
          <ac:chgData name="Maeve Mahon" userId="54a77846-ed8a-4246-87b4-30b300d08880" providerId="ADAL" clId="{94135AFF-5404-4AF9-8F58-0B15F3199E84}" dt="2021-02-17T15:24:19.165" v="103" actId="26606"/>
          <ac:spMkLst>
            <pc:docMk/>
            <pc:sldMk cId="3207242711" sldId="259"/>
            <ac:spMk id="10" creationId="{1A95671B-3CC6-4792-9114-B74FAEA224E6}"/>
          </ac:spMkLst>
        </pc:spChg>
        <pc:spChg chg="add del">
          <ac:chgData name="Maeve Mahon" userId="54a77846-ed8a-4246-87b4-30b300d08880" providerId="ADAL" clId="{94135AFF-5404-4AF9-8F58-0B15F3199E84}" dt="2021-02-17T15:24:43.871" v="129" actId="26606"/>
          <ac:spMkLst>
            <pc:docMk/>
            <pc:sldMk cId="3207242711" sldId="259"/>
            <ac:spMk id="15" creationId="{C232B152-3720-4D3B-97ED-45CE5483F16F}"/>
          </ac:spMkLst>
        </pc:spChg>
        <pc:spChg chg="add del">
          <ac:chgData name="Maeve Mahon" userId="54a77846-ed8a-4246-87b4-30b300d08880" providerId="ADAL" clId="{94135AFF-5404-4AF9-8F58-0B15F3199E84}" dt="2021-02-17T15:24:43.871" v="129" actId="26606"/>
          <ac:spMkLst>
            <pc:docMk/>
            <pc:sldMk cId="3207242711" sldId="259"/>
            <ac:spMk id="17" creationId="{11BAB570-FF10-4E96-8A3F-FA9804702B89}"/>
          </ac:spMkLst>
        </pc:spChg>
        <pc:spChg chg="add del">
          <ac:chgData name="Maeve Mahon" userId="54a77846-ed8a-4246-87b4-30b300d08880" providerId="ADAL" clId="{94135AFF-5404-4AF9-8F58-0B15F3199E84}" dt="2021-02-17T15:24:43.871" v="129" actId="26606"/>
          <ac:spMkLst>
            <pc:docMk/>
            <pc:sldMk cId="3207242711" sldId="259"/>
            <ac:spMk id="19" creationId="{4B9FAFB2-BEB5-4848-8018-BCAD99E2E1AA}"/>
          </ac:spMkLst>
        </pc:spChg>
        <pc:spChg chg="add del">
          <ac:chgData name="Maeve Mahon" userId="54a77846-ed8a-4246-87b4-30b300d08880" providerId="ADAL" clId="{94135AFF-5404-4AF9-8F58-0B15F3199E84}" dt="2021-02-17T15:26:37.272" v="197" actId="26606"/>
          <ac:spMkLst>
            <pc:docMk/>
            <pc:sldMk cId="3207242711" sldId="259"/>
            <ac:spMk id="24" creationId="{1A5ACB9A-B0E5-4B85-B616-BAAFCBF066AC}"/>
          </ac:spMkLst>
        </pc:spChg>
        <pc:spChg chg="add del">
          <ac:chgData name="Maeve Mahon" userId="54a77846-ed8a-4246-87b4-30b300d08880" providerId="ADAL" clId="{94135AFF-5404-4AF9-8F58-0B15F3199E84}" dt="2021-02-17T15:26:37.272" v="197" actId="26606"/>
          <ac:spMkLst>
            <pc:docMk/>
            <pc:sldMk cId="3207242711" sldId="259"/>
            <ac:spMk id="30" creationId="{21CD0CBD-C727-43F9-BDFE-34D6D1A97D46}"/>
          </ac:spMkLst>
        </pc:spChg>
        <pc:spChg chg="add del">
          <ac:chgData name="Maeve Mahon" userId="54a77846-ed8a-4246-87b4-30b300d08880" providerId="ADAL" clId="{94135AFF-5404-4AF9-8F58-0B15F3199E84}" dt="2021-02-17T16:43:13.819" v="744" actId="26606"/>
          <ac:spMkLst>
            <pc:docMk/>
            <pc:sldMk cId="3207242711" sldId="259"/>
            <ac:spMk id="35" creationId="{9AF5C66A-E8F2-4E13-98A3-FE96597C5A42}"/>
          </ac:spMkLst>
        </pc:spChg>
        <pc:spChg chg="add del">
          <ac:chgData name="Maeve Mahon" userId="54a77846-ed8a-4246-87b4-30b300d08880" providerId="ADAL" clId="{94135AFF-5404-4AF9-8F58-0B15F3199E84}" dt="2021-02-17T16:43:11.946" v="741" actId="26606"/>
          <ac:spMkLst>
            <pc:docMk/>
            <pc:sldMk cId="3207242711" sldId="259"/>
            <ac:spMk id="42" creationId="{B05E4F47-B148-49E0-B472-BBF149315524}"/>
          </ac:spMkLst>
        </pc:spChg>
        <pc:spChg chg="add del">
          <ac:chgData name="Maeve Mahon" userId="54a77846-ed8a-4246-87b4-30b300d08880" providerId="ADAL" clId="{94135AFF-5404-4AF9-8F58-0B15F3199E84}" dt="2021-02-17T16:43:11.946" v="741" actId="26606"/>
          <ac:spMkLst>
            <pc:docMk/>
            <pc:sldMk cId="3207242711" sldId="259"/>
            <ac:spMk id="46" creationId="{684BF3E1-C321-4F38-85CF-FEBBEEC15E2D}"/>
          </ac:spMkLst>
        </pc:spChg>
        <pc:spChg chg="add del">
          <ac:chgData name="Maeve Mahon" userId="54a77846-ed8a-4246-87b4-30b300d08880" providerId="ADAL" clId="{94135AFF-5404-4AF9-8F58-0B15F3199E84}" dt="2021-02-17T16:43:13.798" v="743" actId="26606"/>
          <ac:spMkLst>
            <pc:docMk/>
            <pc:sldMk cId="3207242711" sldId="259"/>
            <ac:spMk id="48" creationId="{AFA67CD3-AB4E-4A7A-BEB8-53C445D8C44E}"/>
          </ac:spMkLst>
        </pc:spChg>
        <pc:spChg chg="add del">
          <ac:chgData name="Maeve Mahon" userId="54a77846-ed8a-4246-87b4-30b300d08880" providerId="ADAL" clId="{94135AFF-5404-4AF9-8F58-0B15F3199E84}" dt="2021-02-17T16:43:13.798" v="743" actId="26606"/>
          <ac:spMkLst>
            <pc:docMk/>
            <pc:sldMk cId="3207242711" sldId="259"/>
            <ac:spMk id="50" creationId="{339C8D78-A644-462F-B674-F440635E5353}"/>
          </ac:spMkLst>
        </pc:spChg>
        <pc:spChg chg="add">
          <ac:chgData name="Maeve Mahon" userId="54a77846-ed8a-4246-87b4-30b300d08880" providerId="ADAL" clId="{94135AFF-5404-4AF9-8F58-0B15F3199E84}" dt="2021-02-17T16:43:13.819" v="744" actId="26606"/>
          <ac:spMkLst>
            <pc:docMk/>
            <pc:sldMk cId="3207242711" sldId="259"/>
            <ac:spMk id="52" creationId="{B05E4F47-B148-49E0-B472-BBF149315524}"/>
          </ac:spMkLst>
        </pc:spChg>
        <pc:spChg chg="add">
          <ac:chgData name="Maeve Mahon" userId="54a77846-ed8a-4246-87b4-30b300d08880" providerId="ADAL" clId="{94135AFF-5404-4AF9-8F58-0B15F3199E84}" dt="2021-02-17T16:43:13.819" v="744" actId="26606"/>
          <ac:spMkLst>
            <pc:docMk/>
            <pc:sldMk cId="3207242711" sldId="259"/>
            <ac:spMk id="54" creationId="{684BF3E1-C321-4F38-85CF-FEBBEEC15E2D}"/>
          </ac:spMkLst>
        </pc:spChg>
        <pc:grpChg chg="add del">
          <ac:chgData name="Maeve Mahon" userId="54a77846-ed8a-4246-87b4-30b300d08880" providerId="ADAL" clId="{94135AFF-5404-4AF9-8F58-0B15F3199E84}" dt="2021-02-17T15:26:37.272" v="197" actId="26606"/>
          <ac:grpSpMkLst>
            <pc:docMk/>
            <pc:sldMk cId="3207242711" sldId="259"/>
            <ac:grpSpMk id="26" creationId="{72E88C85-0C12-45AB-AB38-7DD8508C1CCB}"/>
          </ac:grpSpMkLst>
        </pc:grpChg>
        <pc:picChg chg="del mod ord">
          <ac:chgData name="Maeve Mahon" userId="54a77846-ed8a-4246-87b4-30b300d08880" providerId="ADAL" clId="{94135AFF-5404-4AF9-8F58-0B15F3199E84}" dt="2021-02-18T10:22:48.506" v="908" actId="21"/>
          <ac:picMkLst>
            <pc:docMk/>
            <pc:sldMk cId="3207242711" sldId="259"/>
            <ac:picMk id="5" creationId="{FF00A857-758E-4B2D-B38B-947302F7DD71}"/>
          </ac:picMkLst>
        </pc:picChg>
        <pc:picChg chg="add del">
          <ac:chgData name="Maeve Mahon" userId="54a77846-ed8a-4246-87b4-30b300d08880" providerId="ADAL" clId="{94135AFF-5404-4AF9-8F58-0B15F3199E84}" dt="2021-02-17T16:43:13.819" v="744" actId="26606"/>
          <ac:picMkLst>
            <pc:docMk/>
            <pc:sldMk cId="3207242711" sldId="259"/>
            <ac:picMk id="37" creationId="{AC860275-E106-493A-8BF0-E0A91130EF6A}"/>
          </ac:picMkLst>
        </pc:picChg>
        <pc:picChg chg="add del">
          <ac:chgData name="Maeve Mahon" userId="54a77846-ed8a-4246-87b4-30b300d08880" providerId="ADAL" clId="{94135AFF-5404-4AF9-8F58-0B15F3199E84}" dt="2021-02-17T16:43:11.946" v="741" actId="26606"/>
          <ac:picMkLst>
            <pc:docMk/>
            <pc:sldMk cId="3207242711" sldId="259"/>
            <ac:picMk id="44" creationId="{7A2CE8EB-F719-4F84-9E91-F538438CAC76}"/>
          </ac:picMkLst>
        </pc:picChg>
        <pc:picChg chg="add del">
          <ac:chgData name="Maeve Mahon" userId="54a77846-ed8a-4246-87b4-30b300d08880" providerId="ADAL" clId="{94135AFF-5404-4AF9-8F58-0B15F3199E84}" dt="2021-02-17T16:43:13.798" v="743" actId="26606"/>
          <ac:picMkLst>
            <pc:docMk/>
            <pc:sldMk cId="3207242711" sldId="259"/>
            <ac:picMk id="49" creationId="{07CF545F-9C2E-4446-97CD-AD92990C2B68}"/>
          </ac:picMkLst>
        </pc:picChg>
        <pc:picChg chg="add">
          <ac:chgData name="Maeve Mahon" userId="54a77846-ed8a-4246-87b4-30b300d08880" providerId="ADAL" clId="{94135AFF-5404-4AF9-8F58-0B15F3199E84}" dt="2021-02-17T16:43:13.819" v="744" actId="26606"/>
          <ac:picMkLst>
            <pc:docMk/>
            <pc:sldMk cId="3207242711" sldId="259"/>
            <ac:picMk id="53" creationId="{7A2CE8EB-F719-4F84-9E91-F538438CAC76}"/>
          </ac:picMkLst>
        </pc:picChg>
      </pc:sldChg>
      <pc:sldChg chg="addSp delSp modSp mod ord">
        <pc:chgData name="Maeve Mahon" userId="54a77846-ed8a-4246-87b4-30b300d08880" providerId="ADAL" clId="{94135AFF-5404-4AF9-8F58-0B15F3199E84}" dt="2021-02-18T10:39:14.440" v="1480" actId="207"/>
        <pc:sldMkLst>
          <pc:docMk/>
          <pc:sldMk cId="2753861006" sldId="260"/>
        </pc:sldMkLst>
        <pc:spChg chg="mod ord">
          <ac:chgData name="Maeve Mahon" userId="54a77846-ed8a-4246-87b4-30b300d08880" providerId="ADAL" clId="{94135AFF-5404-4AF9-8F58-0B15F3199E84}" dt="2021-02-17T15:38:45.873" v="560" actId="26606"/>
          <ac:spMkLst>
            <pc:docMk/>
            <pc:sldMk cId="2753861006" sldId="260"/>
            <ac:spMk id="2" creationId="{EC773469-AEA0-476B-9E2A-AA889117883F}"/>
          </ac:spMkLst>
        </pc:spChg>
        <pc:spChg chg="add del mod">
          <ac:chgData name="Maeve Mahon" userId="54a77846-ed8a-4246-87b4-30b300d08880" providerId="ADAL" clId="{94135AFF-5404-4AF9-8F58-0B15F3199E84}" dt="2021-02-17T15:38:19.949" v="545" actId="26606"/>
          <ac:spMkLst>
            <pc:docMk/>
            <pc:sldMk cId="2753861006" sldId="260"/>
            <ac:spMk id="4" creationId="{9574BA71-1F20-471B-97C3-A2472A1BBD79}"/>
          </ac:spMkLst>
        </pc:spChg>
        <pc:spChg chg="add del">
          <ac:chgData name="Maeve Mahon" userId="54a77846-ed8a-4246-87b4-30b300d08880" providerId="ADAL" clId="{94135AFF-5404-4AF9-8F58-0B15F3199E84}" dt="2021-02-17T15:28:04.395" v="255" actId="26606"/>
          <ac:spMkLst>
            <pc:docMk/>
            <pc:sldMk cId="2753861006" sldId="260"/>
            <ac:spMk id="10" creationId="{53F29798-D584-4792-9B62-3F5F5C36D619}"/>
          </ac:spMkLst>
        </pc:spChg>
        <pc:spChg chg="add del">
          <ac:chgData name="Maeve Mahon" userId="54a77846-ed8a-4246-87b4-30b300d08880" providerId="ADAL" clId="{94135AFF-5404-4AF9-8F58-0B15F3199E84}" dt="2021-02-17T15:28:04.371" v="254" actId="26606"/>
          <ac:spMkLst>
            <pc:docMk/>
            <pc:sldMk cId="2753861006" sldId="260"/>
            <ac:spMk id="14" creationId="{05C91A16-B6DD-47F2-9A28-0936D05BF703}"/>
          </ac:spMkLst>
        </pc:spChg>
        <pc:spChg chg="add del">
          <ac:chgData name="Maeve Mahon" userId="54a77846-ed8a-4246-87b4-30b300d08880" providerId="ADAL" clId="{94135AFF-5404-4AF9-8F58-0B15F3199E84}" dt="2021-02-17T15:27:59.295" v="250" actId="26606"/>
          <ac:spMkLst>
            <pc:docMk/>
            <pc:sldMk cId="2753861006" sldId="260"/>
            <ac:spMk id="15" creationId="{0ADD3505-D816-4666-AAAA-42EC992FAFC6}"/>
          </ac:spMkLst>
        </pc:spChg>
        <pc:spChg chg="add del">
          <ac:chgData name="Maeve Mahon" userId="54a77846-ed8a-4246-87b4-30b300d08880" providerId="ADAL" clId="{94135AFF-5404-4AF9-8F58-0B15F3199E84}" dt="2021-02-17T15:27:59.295" v="250" actId="26606"/>
          <ac:spMkLst>
            <pc:docMk/>
            <pc:sldMk cId="2753861006" sldId="260"/>
            <ac:spMk id="17" creationId="{B4269A41-C387-4555-A18D-F1B4E366CD01}"/>
          </ac:spMkLst>
        </pc:spChg>
        <pc:spChg chg="add del">
          <ac:chgData name="Maeve Mahon" userId="54a77846-ed8a-4246-87b4-30b300d08880" providerId="ADAL" clId="{94135AFF-5404-4AF9-8F58-0B15F3199E84}" dt="2021-02-17T15:27:59.295" v="250" actId="26606"/>
          <ac:spMkLst>
            <pc:docMk/>
            <pc:sldMk cId="2753861006" sldId="260"/>
            <ac:spMk id="19" creationId="{911C1882-1ABB-473F-836B-DE0066ABAC90}"/>
          </ac:spMkLst>
        </pc:spChg>
        <pc:spChg chg="add del">
          <ac:chgData name="Maeve Mahon" userId="54a77846-ed8a-4246-87b4-30b300d08880" providerId="ADAL" clId="{94135AFF-5404-4AF9-8F58-0B15F3199E84}" dt="2021-02-17T15:27:59.295" v="250" actId="26606"/>
          <ac:spMkLst>
            <pc:docMk/>
            <pc:sldMk cId="2753861006" sldId="260"/>
            <ac:spMk id="21" creationId="{336533B6-75CC-4F87-B044-A8241FBF7729}"/>
          </ac:spMkLst>
        </pc:spChg>
        <pc:spChg chg="add del">
          <ac:chgData name="Maeve Mahon" userId="54a77846-ed8a-4246-87b4-30b300d08880" providerId="ADAL" clId="{94135AFF-5404-4AF9-8F58-0B15F3199E84}" dt="2021-02-17T15:27:59.295" v="250" actId="26606"/>
          <ac:spMkLst>
            <pc:docMk/>
            <pc:sldMk cId="2753861006" sldId="260"/>
            <ac:spMk id="23" creationId="{77EAB586-FBDB-4496-82AC-22F1856379C8}"/>
          </ac:spMkLst>
        </pc:spChg>
        <pc:spChg chg="add del">
          <ac:chgData name="Maeve Mahon" userId="54a77846-ed8a-4246-87b4-30b300d08880" providerId="ADAL" clId="{94135AFF-5404-4AF9-8F58-0B15F3199E84}" dt="2021-02-17T15:28:00.214" v="252" actId="26606"/>
          <ac:spMkLst>
            <pc:docMk/>
            <pc:sldMk cId="2753861006" sldId="260"/>
            <ac:spMk id="25" creationId="{A4AC5506-6312-4701-8D3C-40187889A947}"/>
          </ac:spMkLst>
        </pc:spChg>
        <pc:spChg chg="add del">
          <ac:chgData name="Maeve Mahon" userId="54a77846-ed8a-4246-87b4-30b300d08880" providerId="ADAL" clId="{94135AFF-5404-4AF9-8F58-0B15F3199E84}" dt="2021-02-17T15:28:04.371" v="254" actId="26606"/>
          <ac:spMkLst>
            <pc:docMk/>
            <pc:sldMk cId="2753861006" sldId="260"/>
            <ac:spMk id="27" creationId="{9AF5C66A-E8F2-4E13-98A3-FE96597C5A42}"/>
          </ac:spMkLst>
        </pc:spChg>
        <pc:spChg chg="add del">
          <ac:chgData name="Maeve Mahon" userId="54a77846-ed8a-4246-87b4-30b300d08880" providerId="ADAL" clId="{94135AFF-5404-4AF9-8F58-0B15F3199E84}" dt="2021-02-17T15:38:19.949" v="545" actId="26606"/>
          <ac:spMkLst>
            <pc:docMk/>
            <pc:sldMk cId="2753861006" sldId="260"/>
            <ac:spMk id="30" creationId="{B538A7B5-B32D-421E-B110-AB5B1A7CC2E8}"/>
          </ac:spMkLst>
        </pc:spChg>
        <pc:spChg chg="add del">
          <ac:chgData name="Maeve Mahon" userId="54a77846-ed8a-4246-87b4-30b300d08880" providerId="ADAL" clId="{94135AFF-5404-4AF9-8F58-0B15F3199E84}" dt="2021-02-17T15:38:19.949" v="545" actId="26606"/>
          <ac:spMkLst>
            <pc:docMk/>
            <pc:sldMk cId="2753861006" sldId="260"/>
            <ac:spMk id="31" creationId="{14D36999-26F8-45E4-AB41-D485D0B0B1C2}"/>
          </ac:spMkLst>
        </pc:spChg>
        <pc:spChg chg="add del">
          <ac:chgData name="Maeve Mahon" userId="54a77846-ed8a-4246-87b4-30b300d08880" providerId="ADAL" clId="{94135AFF-5404-4AF9-8F58-0B15F3199E84}" dt="2021-02-17T15:38:45.873" v="560" actId="26606"/>
          <ac:spMkLst>
            <pc:docMk/>
            <pc:sldMk cId="2753861006" sldId="260"/>
            <ac:spMk id="38" creationId="{4351DFE5-F63D-4BE0-BDA9-E3EB88F01AA5}"/>
          </ac:spMkLst>
        </pc:spChg>
        <pc:spChg chg="add del">
          <ac:chgData name="Maeve Mahon" userId="54a77846-ed8a-4246-87b4-30b300d08880" providerId="ADAL" clId="{94135AFF-5404-4AF9-8F58-0B15F3199E84}" dt="2021-02-17T15:38:19.933" v="544" actId="26606"/>
          <ac:spMkLst>
            <pc:docMk/>
            <pc:sldMk cId="2753861006" sldId="260"/>
            <ac:spMk id="39" creationId="{7301F447-EEF7-48F5-AF73-7566EE7F64AD}"/>
          </ac:spMkLst>
        </pc:spChg>
        <pc:spChg chg="add del">
          <ac:chgData name="Maeve Mahon" userId="54a77846-ed8a-4246-87b4-30b300d08880" providerId="ADAL" clId="{94135AFF-5404-4AF9-8F58-0B15F3199E84}" dt="2021-02-17T15:38:19.933" v="544" actId="26606"/>
          <ac:spMkLst>
            <pc:docMk/>
            <pc:sldMk cId="2753861006" sldId="260"/>
            <ac:spMk id="41" creationId="{F7117410-A2A4-4085-9ADC-46744551DBDE}"/>
          </ac:spMkLst>
        </pc:spChg>
        <pc:spChg chg="add del">
          <ac:chgData name="Maeve Mahon" userId="54a77846-ed8a-4246-87b4-30b300d08880" providerId="ADAL" clId="{94135AFF-5404-4AF9-8F58-0B15F3199E84}" dt="2021-02-17T15:38:19.933" v="544" actId="26606"/>
          <ac:spMkLst>
            <pc:docMk/>
            <pc:sldMk cId="2753861006" sldId="260"/>
            <ac:spMk id="43" creationId="{99F74EB5-E547-4FB4-95F5-BCC788F3C4A0}"/>
          </ac:spMkLst>
        </pc:spChg>
        <pc:spChg chg="add mod">
          <ac:chgData name="Maeve Mahon" userId="54a77846-ed8a-4246-87b4-30b300d08880" providerId="ADAL" clId="{94135AFF-5404-4AF9-8F58-0B15F3199E84}" dt="2021-02-18T10:39:14.440" v="1480" actId="207"/>
          <ac:spMkLst>
            <pc:docMk/>
            <pc:sldMk cId="2753861006" sldId="260"/>
            <ac:spMk id="45" creationId="{9574BA71-1F20-471B-97C3-A2472A1BBD79}"/>
          </ac:spMkLst>
        </pc:spChg>
        <pc:spChg chg="add">
          <ac:chgData name="Maeve Mahon" userId="54a77846-ed8a-4246-87b4-30b300d08880" providerId="ADAL" clId="{94135AFF-5404-4AF9-8F58-0B15F3199E84}" dt="2021-02-17T15:38:45.873" v="560" actId="26606"/>
          <ac:spMkLst>
            <pc:docMk/>
            <pc:sldMk cId="2753861006" sldId="260"/>
            <ac:spMk id="50" creationId="{3B854194-185D-494D-905C-7C7CB2E30F6E}"/>
          </ac:spMkLst>
        </pc:spChg>
        <pc:spChg chg="add">
          <ac:chgData name="Maeve Mahon" userId="54a77846-ed8a-4246-87b4-30b300d08880" providerId="ADAL" clId="{94135AFF-5404-4AF9-8F58-0B15F3199E84}" dt="2021-02-17T15:38:45.873" v="560" actId="26606"/>
          <ac:spMkLst>
            <pc:docMk/>
            <pc:sldMk cId="2753861006" sldId="260"/>
            <ac:spMk id="52" creationId="{B4F5FA0D-0104-4987-8241-EFF7C85B88DE}"/>
          </ac:spMkLst>
        </pc:spChg>
        <pc:graphicFrameChg chg="add del">
          <ac:chgData name="Maeve Mahon" userId="54a77846-ed8a-4246-87b4-30b300d08880" providerId="ADAL" clId="{94135AFF-5404-4AF9-8F58-0B15F3199E84}" dt="2021-02-17T15:38:19.933" v="544" actId="26606"/>
          <ac:graphicFrameMkLst>
            <pc:docMk/>
            <pc:sldMk cId="2753861006" sldId="260"/>
            <ac:graphicFrameMk id="35" creationId="{F3A7E5F8-B5C9-462E-B891-78C3181FE644}"/>
          </ac:graphicFrameMkLst>
        </pc:graphicFrameChg>
        <pc:picChg chg="del mod">
          <ac:chgData name="Maeve Mahon" userId="54a77846-ed8a-4246-87b4-30b300d08880" providerId="ADAL" clId="{94135AFF-5404-4AF9-8F58-0B15F3199E84}" dt="2021-02-17T15:34:51.555" v="416" actId="21"/>
          <ac:picMkLst>
            <pc:docMk/>
            <pc:sldMk cId="2753861006" sldId="260"/>
            <ac:picMk id="5" creationId="{256AD028-BD17-456C-8B8E-ED9F54D38C39}"/>
          </ac:picMkLst>
        </pc:picChg>
        <pc:picChg chg="add del">
          <ac:chgData name="Maeve Mahon" userId="54a77846-ed8a-4246-87b4-30b300d08880" providerId="ADAL" clId="{94135AFF-5404-4AF9-8F58-0B15F3199E84}" dt="2021-02-17T15:28:04.371" v="254" actId="26606"/>
          <ac:picMkLst>
            <pc:docMk/>
            <pc:sldMk cId="2753861006" sldId="260"/>
            <ac:picMk id="28" creationId="{AC860275-E106-493A-8BF0-E0A91130EF6A}"/>
          </ac:picMkLst>
        </pc:picChg>
        <pc:picChg chg="add del">
          <ac:chgData name="Maeve Mahon" userId="54a77846-ed8a-4246-87b4-30b300d08880" providerId="ADAL" clId="{94135AFF-5404-4AF9-8F58-0B15F3199E84}" dt="2021-02-17T15:38:19.949" v="545" actId="26606"/>
          <ac:picMkLst>
            <pc:docMk/>
            <pc:sldMk cId="2753861006" sldId="260"/>
            <ac:picMk id="32" creationId="{30F8DA27-CE91-4AEB-B854-6F06B5485E3B}"/>
          </ac:picMkLst>
        </pc:picChg>
        <pc:picChg chg="add del">
          <ac:chgData name="Maeve Mahon" userId="54a77846-ed8a-4246-87b4-30b300d08880" providerId="ADAL" clId="{94135AFF-5404-4AF9-8F58-0B15F3199E84}" dt="2021-02-17T15:38:19.949" v="545" actId="26606"/>
          <ac:picMkLst>
            <pc:docMk/>
            <pc:sldMk cId="2753861006" sldId="260"/>
            <ac:picMk id="33" creationId="{F7AF4E20-3DDE-4998-96BE-44EE182540FB}"/>
          </ac:picMkLst>
        </pc:picChg>
        <pc:picChg chg="add del">
          <ac:chgData name="Maeve Mahon" userId="54a77846-ed8a-4246-87b4-30b300d08880" providerId="ADAL" clId="{94135AFF-5404-4AF9-8F58-0B15F3199E84}" dt="2021-02-17T15:38:45.873" v="560" actId="26606"/>
          <ac:picMkLst>
            <pc:docMk/>
            <pc:sldMk cId="2753861006" sldId="260"/>
            <ac:picMk id="40" creationId="{3AA16612-ACD2-4A16-8F2B-4514FD6BF28F}"/>
          </ac:picMkLst>
        </pc:picChg>
        <pc:picChg chg="add">
          <ac:chgData name="Maeve Mahon" userId="54a77846-ed8a-4246-87b4-30b300d08880" providerId="ADAL" clId="{94135AFF-5404-4AF9-8F58-0B15F3199E84}" dt="2021-02-17T15:38:45.873" v="560" actId="26606"/>
          <ac:picMkLst>
            <pc:docMk/>
            <pc:sldMk cId="2753861006" sldId="260"/>
            <ac:picMk id="54" creationId="{2897127E-6CEF-446C-BE87-93B7C46E49D1}"/>
          </ac:picMkLst>
        </pc:picChg>
      </pc:sldChg>
      <pc:sldChg chg="del">
        <pc:chgData name="Maeve Mahon" userId="54a77846-ed8a-4246-87b4-30b300d08880" providerId="ADAL" clId="{94135AFF-5404-4AF9-8F58-0B15F3199E84}" dt="2021-02-19T12:42:17.938" v="4304" actId="2696"/>
        <pc:sldMkLst>
          <pc:docMk/>
          <pc:sldMk cId="1302065013" sldId="261"/>
        </pc:sldMkLst>
      </pc:sldChg>
      <pc:sldChg chg="add del">
        <pc:chgData name="Maeve Mahon" userId="54a77846-ed8a-4246-87b4-30b300d08880" providerId="ADAL" clId="{94135AFF-5404-4AF9-8F58-0B15F3199E84}" dt="2021-02-19T12:42:34.997" v="4315"/>
        <pc:sldMkLst>
          <pc:docMk/>
          <pc:sldMk cId="2338734036" sldId="261"/>
        </pc:sldMkLst>
      </pc:sldChg>
      <pc:sldChg chg="addSp delSp modSp mod setBg">
        <pc:chgData name="Maeve Mahon" userId="54a77846-ed8a-4246-87b4-30b300d08880" providerId="ADAL" clId="{94135AFF-5404-4AF9-8F58-0B15F3199E84}" dt="2021-02-22T13:55:04.639" v="6188" actId="20577"/>
        <pc:sldMkLst>
          <pc:docMk/>
          <pc:sldMk cId="4187955639" sldId="262"/>
        </pc:sldMkLst>
        <pc:spChg chg="mod">
          <ac:chgData name="Maeve Mahon" userId="54a77846-ed8a-4246-87b4-30b300d08880" providerId="ADAL" clId="{94135AFF-5404-4AF9-8F58-0B15F3199E84}" dt="2021-02-21T10:58:36.041" v="5800" actId="26606"/>
          <ac:spMkLst>
            <pc:docMk/>
            <pc:sldMk cId="4187955639" sldId="262"/>
            <ac:spMk id="2" creationId="{1177B5BB-775E-4B29-838D-B1B18DFE36F7}"/>
          </ac:spMkLst>
        </pc:spChg>
        <pc:spChg chg="add del mod">
          <ac:chgData name="Maeve Mahon" userId="54a77846-ed8a-4246-87b4-30b300d08880" providerId="ADAL" clId="{94135AFF-5404-4AF9-8F58-0B15F3199E84}" dt="2021-02-21T10:58:23.276" v="5798" actId="26606"/>
          <ac:spMkLst>
            <pc:docMk/>
            <pc:sldMk cId="4187955639" sldId="262"/>
            <ac:spMk id="3" creationId="{D3C90A03-AA4A-4238-9651-061F866F90DC}"/>
          </ac:spMkLst>
        </pc:spChg>
        <pc:spChg chg="add del">
          <ac:chgData name="Maeve Mahon" userId="54a77846-ed8a-4246-87b4-30b300d08880" providerId="ADAL" clId="{94135AFF-5404-4AF9-8F58-0B15F3199E84}" dt="2021-02-21T10:58:20.492" v="5795" actId="26606"/>
          <ac:spMkLst>
            <pc:docMk/>
            <pc:sldMk cId="4187955639" sldId="262"/>
            <ac:spMk id="9" creationId="{2B1D4F77-A17C-43D7-B7FA-545148E4E93D}"/>
          </ac:spMkLst>
        </pc:spChg>
        <pc:spChg chg="add del">
          <ac:chgData name="Maeve Mahon" userId="54a77846-ed8a-4246-87b4-30b300d08880" providerId="ADAL" clId="{94135AFF-5404-4AF9-8F58-0B15F3199E84}" dt="2021-02-21T10:58:23.255" v="5797" actId="26606"/>
          <ac:spMkLst>
            <pc:docMk/>
            <pc:sldMk cId="4187955639" sldId="262"/>
            <ac:spMk id="11" creationId="{F7117410-A2A4-4085-9ADC-46744551DBDE}"/>
          </ac:spMkLst>
        </pc:spChg>
        <pc:spChg chg="add del">
          <ac:chgData name="Maeve Mahon" userId="54a77846-ed8a-4246-87b4-30b300d08880" providerId="ADAL" clId="{94135AFF-5404-4AF9-8F58-0B15F3199E84}" dt="2021-02-21T10:58:23.255" v="5797" actId="26606"/>
          <ac:spMkLst>
            <pc:docMk/>
            <pc:sldMk cId="4187955639" sldId="262"/>
            <ac:spMk id="12" creationId="{7301F447-EEF7-48F5-AF73-7566EE7F64AD}"/>
          </ac:spMkLst>
        </pc:spChg>
        <pc:spChg chg="add del">
          <ac:chgData name="Maeve Mahon" userId="54a77846-ed8a-4246-87b4-30b300d08880" providerId="ADAL" clId="{94135AFF-5404-4AF9-8F58-0B15F3199E84}" dt="2021-02-21T10:58:23.255" v="5797" actId="26606"/>
          <ac:spMkLst>
            <pc:docMk/>
            <pc:sldMk cId="4187955639" sldId="262"/>
            <ac:spMk id="13" creationId="{99F74EB5-E547-4FB4-95F5-BCC788F3C4A0}"/>
          </ac:spMkLst>
        </pc:spChg>
        <pc:spChg chg="add del">
          <ac:chgData name="Maeve Mahon" userId="54a77846-ed8a-4246-87b4-30b300d08880" providerId="ADAL" clId="{94135AFF-5404-4AF9-8F58-0B15F3199E84}" dt="2021-02-21T10:58:36.041" v="5800" actId="26606"/>
          <ac:spMkLst>
            <pc:docMk/>
            <pc:sldMk cId="4187955639" sldId="262"/>
            <ac:spMk id="17" creationId="{2B1D4F77-A17C-43D7-B7FA-545148E4E93D}"/>
          </ac:spMkLst>
        </pc:spChg>
        <pc:spChg chg="add mod">
          <ac:chgData name="Maeve Mahon" userId="54a77846-ed8a-4246-87b4-30b300d08880" providerId="ADAL" clId="{94135AFF-5404-4AF9-8F58-0B15F3199E84}" dt="2021-02-22T13:55:04.639" v="6188" actId="20577"/>
          <ac:spMkLst>
            <pc:docMk/>
            <pc:sldMk cId="4187955639" sldId="262"/>
            <ac:spMk id="18" creationId="{D3C90A03-AA4A-4238-9651-061F866F90DC}"/>
          </ac:spMkLst>
        </pc:spChg>
        <pc:spChg chg="add">
          <ac:chgData name="Maeve Mahon" userId="54a77846-ed8a-4246-87b4-30b300d08880" providerId="ADAL" clId="{94135AFF-5404-4AF9-8F58-0B15F3199E84}" dt="2021-02-21T10:58:36.041" v="5800" actId="26606"/>
          <ac:spMkLst>
            <pc:docMk/>
            <pc:sldMk cId="4187955639" sldId="262"/>
            <ac:spMk id="23" creationId="{8FC9BE17-9A7B-462D-AE50-3D8777387304}"/>
          </ac:spMkLst>
        </pc:spChg>
        <pc:spChg chg="add">
          <ac:chgData name="Maeve Mahon" userId="54a77846-ed8a-4246-87b4-30b300d08880" providerId="ADAL" clId="{94135AFF-5404-4AF9-8F58-0B15F3199E84}" dt="2021-02-21T10:58:36.041" v="5800" actId="26606"/>
          <ac:spMkLst>
            <pc:docMk/>
            <pc:sldMk cId="4187955639" sldId="262"/>
            <ac:spMk id="25" creationId="{3EBE8569-6AEC-4B8C-8D53-2DE337CDBA65}"/>
          </ac:spMkLst>
        </pc:spChg>
        <pc:spChg chg="add">
          <ac:chgData name="Maeve Mahon" userId="54a77846-ed8a-4246-87b4-30b300d08880" providerId="ADAL" clId="{94135AFF-5404-4AF9-8F58-0B15F3199E84}" dt="2021-02-21T10:58:36.041" v="5800" actId="26606"/>
          <ac:spMkLst>
            <pc:docMk/>
            <pc:sldMk cId="4187955639" sldId="262"/>
            <ac:spMk id="27" creationId="{55D4142C-5077-457F-A6AD-3FECFDB39685}"/>
          </ac:spMkLst>
        </pc:spChg>
        <pc:spChg chg="add">
          <ac:chgData name="Maeve Mahon" userId="54a77846-ed8a-4246-87b4-30b300d08880" providerId="ADAL" clId="{94135AFF-5404-4AF9-8F58-0B15F3199E84}" dt="2021-02-21T10:58:36.041" v="5800" actId="26606"/>
          <ac:spMkLst>
            <pc:docMk/>
            <pc:sldMk cId="4187955639" sldId="262"/>
            <ac:spMk id="29" creationId="{7A5F0580-5EE9-419F-96EE-B6529EF6E7D0}"/>
          </ac:spMkLst>
        </pc:spChg>
        <pc:graphicFrameChg chg="add del">
          <ac:chgData name="Maeve Mahon" userId="54a77846-ed8a-4246-87b4-30b300d08880" providerId="ADAL" clId="{94135AFF-5404-4AF9-8F58-0B15F3199E84}" dt="2021-02-21T10:58:23.255" v="5797" actId="26606"/>
          <ac:graphicFrameMkLst>
            <pc:docMk/>
            <pc:sldMk cId="4187955639" sldId="262"/>
            <ac:graphicFrameMk id="14" creationId="{A527824A-5897-477D-9DB3-789976C438D2}"/>
          </ac:graphicFrameMkLst>
        </pc:graphicFrameChg>
        <pc:picChg chg="add del">
          <ac:chgData name="Maeve Mahon" userId="54a77846-ed8a-4246-87b4-30b300d08880" providerId="ADAL" clId="{94135AFF-5404-4AF9-8F58-0B15F3199E84}" dt="2021-02-21T10:58:20.492" v="5795" actId="26606"/>
          <ac:picMkLst>
            <pc:docMk/>
            <pc:sldMk cId="4187955639" sldId="262"/>
            <ac:picMk id="5" creationId="{C827C84A-616E-4798-99B0-70C48CF8910E}"/>
          </ac:picMkLst>
        </pc:picChg>
        <pc:picChg chg="add mod">
          <ac:chgData name="Maeve Mahon" userId="54a77846-ed8a-4246-87b4-30b300d08880" providerId="ADAL" clId="{94135AFF-5404-4AF9-8F58-0B15F3199E84}" dt="2021-02-21T10:58:36.041" v="5800" actId="26606"/>
          <ac:picMkLst>
            <pc:docMk/>
            <pc:sldMk cId="4187955639" sldId="262"/>
            <ac:picMk id="16" creationId="{C827C84A-616E-4798-99B0-70C48CF8910E}"/>
          </ac:picMkLst>
        </pc:picChg>
      </pc:sldChg>
      <pc:sldChg chg="addSp delSp modSp new mod setBg">
        <pc:chgData name="Maeve Mahon" userId="54a77846-ed8a-4246-87b4-30b300d08880" providerId="ADAL" clId="{94135AFF-5404-4AF9-8F58-0B15F3199E84}" dt="2021-02-17T15:26:20.898" v="196" actId="1076"/>
        <pc:sldMkLst>
          <pc:docMk/>
          <pc:sldMk cId="2483780345" sldId="263"/>
        </pc:sldMkLst>
        <pc:spChg chg="add del">
          <ac:chgData name="Maeve Mahon" userId="54a77846-ed8a-4246-87b4-30b300d08880" providerId="ADAL" clId="{94135AFF-5404-4AF9-8F58-0B15F3199E84}" dt="2021-02-17T14:13:12.266" v="4" actId="26606"/>
          <ac:spMkLst>
            <pc:docMk/>
            <pc:sldMk cId="2483780345" sldId="263"/>
            <ac:spMk id="2" creationId="{80DDFF91-E732-4235-B33D-618ABFF0BE0F}"/>
          </ac:spMkLst>
        </pc:spChg>
        <pc:spChg chg="add del">
          <ac:chgData name="Maeve Mahon" userId="54a77846-ed8a-4246-87b4-30b300d08880" providerId="ADAL" clId="{94135AFF-5404-4AF9-8F58-0B15F3199E84}" dt="2021-02-17T14:13:12.266" v="4" actId="26606"/>
          <ac:spMkLst>
            <pc:docMk/>
            <pc:sldMk cId="2483780345" sldId="263"/>
            <ac:spMk id="3" creationId="{366396DF-0977-4E23-BE14-1CF20FC26AEF}"/>
          </ac:spMkLst>
        </pc:spChg>
        <pc:spChg chg="add del">
          <ac:chgData name="Maeve Mahon" userId="54a77846-ed8a-4246-87b4-30b300d08880" providerId="ADAL" clId="{94135AFF-5404-4AF9-8F58-0B15F3199E84}" dt="2021-02-17T14:13:12.258" v="3" actId="26606"/>
          <ac:spMkLst>
            <pc:docMk/>
            <pc:sldMk cId="2483780345" sldId="263"/>
            <ac:spMk id="10" creationId="{32BC26D8-82FB-445E-AA49-62A77D7C1EE0}"/>
          </ac:spMkLst>
        </pc:spChg>
        <pc:spChg chg="add del">
          <ac:chgData name="Maeve Mahon" userId="54a77846-ed8a-4246-87b4-30b300d08880" providerId="ADAL" clId="{94135AFF-5404-4AF9-8F58-0B15F3199E84}" dt="2021-02-17T14:13:12.258" v="3" actId="26606"/>
          <ac:spMkLst>
            <pc:docMk/>
            <pc:sldMk cId="2483780345" sldId="263"/>
            <ac:spMk id="12" creationId="{CB44330D-EA18-4254-AA95-EB49948539B8}"/>
          </ac:spMkLst>
        </pc:spChg>
        <pc:spChg chg="add del">
          <ac:chgData name="Maeve Mahon" userId="54a77846-ed8a-4246-87b4-30b300d08880" providerId="ADAL" clId="{94135AFF-5404-4AF9-8F58-0B15F3199E84}" dt="2021-02-17T14:13:56.124" v="49" actId="26606"/>
          <ac:spMkLst>
            <pc:docMk/>
            <pc:sldMk cId="2483780345" sldId="263"/>
            <ac:spMk id="14" creationId="{1A95671B-3CC6-4792-9114-B74FAEA224E6}"/>
          </ac:spMkLst>
        </pc:spChg>
        <pc:spChg chg="add mod">
          <ac:chgData name="Maeve Mahon" userId="54a77846-ed8a-4246-87b4-30b300d08880" providerId="ADAL" clId="{94135AFF-5404-4AF9-8F58-0B15F3199E84}" dt="2021-02-17T15:26:02.752" v="190" actId="26606"/>
          <ac:spMkLst>
            <pc:docMk/>
            <pc:sldMk cId="2483780345" sldId="263"/>
            <ac:spMk id="15" creationId="{80DDFF91-E732-4235-B33D-618ABFF0BE0F}"/>
          </ac:spMkLst>
        </pc:spChg>
        <pc:spChg chg="add mod">
          <ac:chgData name="Maeve Mahon" userId="54a77846-ed8a-4246-87b4-30b300d08880" providerId="ADAL" clId="{94135AFF-5404-4AF9-8F58-0B15F3199E84}" dt="2021-02-17T15:26:02.752" v="190" actId="26606"/>
          <ac:spMkLst>
            <pc:docMk/>
            <pc:sldMk cId="2483780345" sldId="263"/>
            <ac:spMk id="16" creationId="{366396DF-0977-4E23-BE14-1CF20FC26AEF}"/>
          </ac:spMkLst>
        </pc:spChg>
        <pc:spChg chg="add del">
          <ac:chgData name="Maeve Mahon" userId="54a77846-ed8a-4246-87b4-30b300d08880" providerId="ADAL" clId="{94135AFF-5404-4AF9-8F58-0B15F3199E84}" dt="2021-02-17T15:26:02.752" v="190" actId="26606"/>
          <ac:spMkLst>
            <pc:docMk/>
            <pc:sldMk cId="2483780345" sldId="263"/>
            <ac:spMk id="21" creationId="{BCED4D40-4B67-4331-AC48-79B82B4A47D8}"/>
          </ac:spMkLst>
        </pc:spChg>
        <pc:spChg chg="add del">
          <ac:chgData name="Maeve Mahon" userId="54a77846-ed8a-4246-87b4-30b300d08880" providerId="ADAL" clId="{94135AFF-5404-4AF9-8F58-0B15F3199E84}" dt="2021-02-17T15:26:02.752" v="190" actId="26606"/>
          <ac:spMkLst>
            <pc:docMk/>
            <pc:sldMk cId="2483780345" sldId="263"/>
            <ac:spMk id="23" creationId="{670CEDEF-4F34-412E-84EE-329C1E936AF5}"/>
          </ac:spMkLst>
        </pc:spChg>
        <pc:spChg chg="add">
          <ac:chgData name="Maeve Mahon" userId="54a77846-ed8a-4246-87b4-30b300d08880" providerId="ADAL" clId="{94135AFF-5404-4AF9-8F58-0B15F3199E84}" dt="2021-02-17T15:26:02.752" v="190" actId="26606"/>
          <ac:spMkLst>
            <pc:docMk/>
            <pc:sldMk cId="2483780345" sldId="263"/>
            <ac:spMk id="28" creationId="{0ADD3505-D816-4666-AAAA-42EC992FAFC6}"/>
          </ac:spMkLst>
        </pc:spChg>
        <pc:spChg chg="add">
          <ac:chgData name="Maeve Mahon" userId="54a77846-ed8a-4246-87b4-30b300d08880" providerId="ADAL" clId="{94135AFF-5404-4AF9-8F58-0B15F3199E84}" dt="2021-02-17T15:26:02.752" v="190" actId="26606"/>
          <ac:spMkLst>
            <pc:docMk/>
            <pc:sldMk cId="2483780345" sldId="263"/>
            <ac:spMk id="30" creationId="{B4269A41-C387-4555-A18D-F1B4E366CD01}"/>
          </ac:spMkLst>
        </pc:spChg>
        <pc:spChg chg="add">
          <ac:chgData name="Maeve Mahon" userId="54a77846-ed8a-4246-87b4-30b300d08880" providerId="ADAL" clId="{94135AFF-5404-4AF9-8F58-0B15F3199E84}" dt="2021-02-17T15:26:02.752" v="190" actId="26606"/>
          <ac:spMkLst>
            <pc:docMk/>
            <pc:sldMk cId="2483780345" sldId="263"/>
            <ac:spMk id="32" creationId="{911C1882-1ABB-473F-836B-DE0066ABAC90}"/>
          </ac:spMkLst>
        </pc:spChg>
        <pc:spChg chg="add">
          <ac:chgData name="Maeve Mahon" userId="54a77846-ed8a-4246-87b4-30b300d08880" providerId="ADAL" clId="{94135AFF-5404-4AF9-8F58-0B15F3199E84}" dt="2021-02-17T15:26:02.752" v="190" actId="26606"/>
          <ac:spMkLst>
            <pc:docMk/>
            <pc:sldMk cId="2483780345" sldId="263"/>
            <ac:spMk id="34" creationId="{336533B6-75CC-4F87-B044-A8241FBF7729}"/>
          </ac:spMkLst>
        </pc:spChg>
        <pc:spChg chg="add">
          <ac:chgData name="Maeve Mahon" userId="54a77846-ed8a-4246-87b4-30b300d08880" providerId="ADAL" clId="{94135AFF-5404-4AF9-8F58-0B15F3199E84}" dt="2021-02-17T15:26:02.752" v="190" actId="26606"/>
          <ac:spMkLst>
            <pc:docMk/>
            <pc:sldMk cId="2483780345" sldId="263"/>
            <ac:spMk id="36" creationId="{77EAB586-FBDB-4496-82AC-22F1856379C8}"/>
          </ac:spMkLst>
        </pc:spChg>
        <pc:picChg chg="add mod ord">
          <ac:chgData name="Maeve Mahon" userId="54a77846-ed8a-4246-87b4-30b300d08880" providerId="ADAL" clId="{94135AFF-5404-4AF9-8F58-0B15F3199E84}" dt="2021-02-17T15:26:20.898" v="196" actId="1076"/>
          <ac:picMkLst>
            <pc:docMk/>
            <pc:sldMk cId="2483780345" sldId="263"/>
            <ac:picMk id="5" creationId="{46C603AD-D88A-441A-9CFD-082CAE381332}"/>
          </ac:picMkLst>
        </pc:picChg>
      </pc:sldChg>
      <pc:sldChg chg="addSp delSp modSp new mod ord setBg">
        <pc:chgData name="Maeve Mahon" userId="54a77846-ed8a-4246-87b4-30b300d08880" providerId="ADAL" clId="{94135AFF-5404-4AF9-8F58-0B15F3199E84}" dt="2021-02-21T10:52:15.049" v="5525" actId="207"/>
        <pc:sldMkLst>
          <pc:docMk/>
          <pc:sldMk cId="2957864455" sldId="264"/>
        </pc:sldMkLst>
        <pc:spChg chg="mod">
          <ac:chgData name="Maeve Mahon" userId="54a77846-ed8a-4246-87b4-30b300d08880" providerId="ADAL" clId="{94135AFF-5404-4AF9-8F58-0B15F3199E84}" dt="2021-02-21T10:50:28.006" v="5475" actId="26606"/>
          <ac:spMkLst>
            <pc:docMk/>
            <pc:sldMk cId="2957864455" sldId="264"/>
            <ac:spMk id="2" creationId="{83BE3377-DB0F-41F2-BD27-63E8F6FE6EB2}"/>
          </ac:spMkLst>
        </pc:spChg>
        <pc:spChg chg="mod">
          <ac:chgData name="Maeve Mahon" userId="54a77846-ed8a-4246-87b4-30b300d08880" providerId="ADAL" clId="{94135AFF-5404-4AF9-8F58-0B15F3199E84}" dt="2021-02-21T10:52:15.049" v="5525" actId="207"/>
          <ac:spMkLst>
            <pc:docMk/>
            <pc:sldMk cId="2957864455" sldId="264"/>
            <ac:spMk id="3" creationId="{BC994344-58FE-4B28-AE8F-97A793F5277B}"/>
          </ac:spMkLst>
        </pc:spChg>
        <pc:spChg chg="add del">
          <ac:chgData name="Maeve Mahon" userId="54a77846-ed8a-4246-87b4-30b300d08880" providerId="ADAL" clId="{94135AFF-5404-4AF9-8F58-0B15F3199E84}" dt="2021-02-21T10:50:28.019" v="5476" actId="26606"/>
          <ac:spMkLst>
            <pc:docMk/>
            <pc:sldMk cId="2957864455" sldId="264"/>
            <ac:spMk id="5" creationId="{09588DA8-065E-4F6F-8EFD-43104AB2E0CF}"/>
          </ac:spMkLst>
        </pc:spChg>
        <pc:spChg chg="add del">
          <ac:chgData name="Maeve Mahon" userId="54a77846-ed8a-4246-87b4-30b300d08880" providerId="ADAL" clId="{94135AFF-5404-4AF9-8F58-0B15F3199E84}" dt="2021-02-21T10:50:28.019" v="5476" actId="26606"/>
          <ac:spMkLst>
            <pc:docMk/>
            <pc:sldMk cId="2957864455" sldId="264"/>
            <ac:spMk id="6" creationId="{C4285719-470E-454C-AF62-8323075F1F5B}"/>
          </ac:spMkLst>
        </pc:spChg>
        <pc:spChg chg="add del">
          <ac:chgData name="Maeve Mahon" userId="54a77846-ed8a-4246-87b4-30b300d08880" providerId="ADAL" clId="{94135AFF-5404-4AF9-8F58-0B15F3199E84}" dt="2021-02-21T10:50:28.019" v="5476" actId="26606"/>
          <ac:spMkLst>
            <pc:docMk/>
            <pc:sldMk cId="2957864455" sldId="264"/>
            <ac:spMk id="7" creationId="{CD9FE4EF-C4D8-49A0-B2FF-81D8DB7D8A24}"/>
          </ac:spMkLst>
        </pc:spChg>
        <pc:spChg chg="add del">
          <ac:chgData name="Maeve Mahon" userId="54a77846-ed8a-4246-87b4-30b300d08880" providerId="ADAL" clId="{94135AFF-5404-4AF9-8F58-0B15F3199E84}" dt="2021-02-19T12:29:07.356" v="4091" actId="26606"/>
          <ac:spMkLst>
            <pc:docMk/>
            <pc:sldMk cId="2957864455" sldId="264"/>
            <ac:spMk id="8" creationId="{0D7B6173-1D58-48E2-83CF-37350F315F75}"/>
          </ac:spMkLst>
        </pc:spChg>
        <pc:spChg chg="add del">
          <ac:chgData name="Maeve Mahon" userId="54a77846-ed8a-4246-87b4-30b300d08880" providerId="ADAL" clId="{94135AFF-5404-4AF9-8F58-0B15F3199E84}" dt="2021-02-21T10:50:28.019" v="5476" actId="26606"/>
          <ac:spMkLst>
            <pc:docMk/>
            <pc:sldMk cId="2957864455" sldId="264"/>
            <ac:spMk id="9" creationId="{4300840D-0A0B-4512-BACA-B439D5B9C57C}"/>
          </ac:spMkLst>
        </pc:spChg>
        <pc:spChg chg="add del">
          <ac:chgData name="Maeve Mahon" userId="54a77846-ed8a-4246-87b4-30b300d08880" providerId="ADAL" clId="{94135AFF-5404-4AF9-8F58-0B15F3199E84}" dt="2021-02-19T12:29:07.356" v="4091" actId="26606"/>
          <ac:spMkLst>
            <pc:docMk/>
            <pc:sldMk cId="2957864455" sldId="264"/>
            <ac:spMk id="10" creationId="{3D4464D8-FD41-4EA2-9094-791BB1112FFA}"/>
          </ac:spMkLst>
        </pc:spChg>
        <pc:spChg chg="add del">
          <ac:chgData name="Maeve Mahon" userId="54a77846-ed8a-4246-87b4-30b300d08880" providerId="ADAL" clId="{94135AFF-5404-4AF9-8F58-0B15F3199E84}" dt="2021-02-21T10:50:28.019" v="5476" actId="26606"/>
          <ac:spMkLst>
            <pc:docMk/>
            <pc:sldMk cId="2957864455" sldId="264"/>
            <ac:spMk id="11" creationId="{D2B78728-A580-49A7-84F9-6EF6F583ADE0}"/>
          </ac:spMkLst>
        </pc:spChg>
        <pc:spChg chg="add del">
          <ac:chgData name="Maeve Mahon" userId="54a77846-ed8a-4246-87b4-30b300d08880" providerId="ADAL" clId="{94135AFF-5404-4AF9-8F58-0B15F3199E84}" dt="2021-02-19T12:29:07.356" v="4091" actId="26606"/>
          <ac:spMkLst>
            <pc:docMk/>
            <pc:sldMk cId="2957864455" sldId="264"/>
            <ac:spMk id="14" creationId="{21BDEC81-16A7-4451-B893-C15000083B77}"/>
          </ac:spMkLst>
        </pc:spChg>
        <pc:spChg chg="add del">
          <ac:chgData name="Maeve Mahon" userId="54a77846-ed8a-4246-87b4-30b300d08880" providerId="ADAL" clId="{94135AFF-5404-4AF9-8F58-0B15F3199E84}" dt="2021-02-19T12:29:07.356" v="4091" actId="26606"/>
          <ac:spMkLst>
            <pc:docMk/>
            <pc:sldMk cId="2957864455" sldId="264"/>
            <ac:spMk id="16" creationId="{59DF772F-A79B-48F9-8B22-3B11AB306889}"/>
          </ac:spMkLst>
        </pc:spChg>
        <pc:spChg chg="add del">
          <ac:chgData name="Maeve Mahon" userId="54a77846-ed8a-4246-87b4-30b300d08880" providerId="ADAL" clId="{94135AFF-5404-4AF9-8F58-0B15F3199E84}" dt="2021-02-21T10:50:28.019" v="5476" actId="26606"/>
          <ac:spMkLst>
            <pc:docMk/>
            <pc:sldMk cId="2957864455" sldId="264"/>
            <ac:spMk id="18" creationId="{38FAA1A1-D861-433F-88FA-1E9D6FD31D11}"/>
          </ac:spMkLst>
        </pc:spChg>
        <pc:spChg chg="add del">
          <ac:chgData name="Maeve Mahon" userId="54a77846-ed8a-4246-87b4-30b300d08880" providerId="ADAL" clId="{94135AFF-5404-4AF9-8F58-0B15F3199E84}" dt="2021-02-21T10:50:28.019" v="5476" actId="26606"/>
          <ac:spMkLst>
            <pc:docMk/>
            <pc:sldMk cId="2957864455" sldId="264"/>
            <ac:spMk id="20" creationId="{8D71EDA1-87BF-4D5D-AB79-F346FD19278A}"/>
          </ac:spMkLst>
        </pc:spChg>
        <pc:spChg chg="add del">
          <ac:chgData name="Maeve Mahon" userId="54a77846-ed8a-4246-87b4-30b300d08880" providerId="ADAL" clId="{94135AFF-5404-4AF9-8F58-0B15F3199E84}" dt="2021-02-21T10:50:28.006" v="5475" actId="26606"/>
          <ac:spMkLst>
            <pc:docMk/>
            <pc:sldMk cId="2957864455" sldId="264"/>
            <ac:spMk id="25" creationId="{DEE2AD96-B495-4E06-9291-B71706F728CB}"/>
          </ac:spMkLst>
        </pc:spChg>
        <pc:spChg chg="add del">
          <ac:chgData name="Maeve Mahon" userId="54a77846-ed8a-4246-87b4-30b300d08880" providerId="ADAL" clId="{94135AFF-5404-4AF9-8F58-0B15F3199E84}" dt="2021-02-21T10:50:28.006" v="5475" actId="26606"/>
          <ac:spMkLst>
            <pc:docMk/>
            <pc:sldMk cId="2957864455" sldId="264"/>
            <ac:spMk id="27" creationId="{53CF6D67-C5A8-4ADD-9E8E-1E38CA1D3166}"/>
          </ac:spMkLst>
        </pc:spChg>
        <pc:spChg chg="add del">
          <ac:chgData name="Maeve Mahon" userId="54a77846-ed8a-4246-87b4-30b300d08880" providerId="ADAL" clId="{94135AFF-5404-4AF9-8F58-0B15F3199E84}" dt="2021-02-21T10:50:28.006" v="5475" actId="26606"/>
          <ac:spMkLst>
            <pc:docMk/>
            <pc:sldMk cId="2957864455" sldId="264"/>
            <ac:spMk id="29" creationId="{86909FA0-B515-4681-B7A8-FA281D133B94}"/>
          </ac:spMkLst>
        </pc:spChg>
        <pc:spChg chg="add del">
          <ac:chgData name="Maeve Mahon" userId="54a77846-ed8a-4246-87b4-30b300d08880" providerId="ADAL" clId="{94135AFF-5404-4AF9-8F58-0B15F3199E84}" dt="2021-02-21T10:50:28.006" v="5475" actId="26606"/>
          <ac:spMkLst>
            <pc:docMk/>
            <pc:sldMk cId="2957864455" sldId="264"/>
            <ac:spMk id="31" creationId="{21C9FE86-FCC3-4A31-AA1C-C882262B7FE7}"/>
          </ac:spMkLst>
        </pc:spChg>
        <pc:spChg chg="add del">
          <ac:chgData name="Maeve Mahon" userId="54a77846-ed8a-4246-87b4-30b300d08880" providerId="ADAL" clId="{94135AFF-5404-4AF9-8F58-0B15F3199E84}" dt="2021-02-21T10:50:28.006" v="5475" actId="26606"/>
          <ac:spMkLst>
            <pc:docMk/>
            <pc:sldMk cId="2957864455" sldId="264"/>
            <ac:spMk id="33" creationId="{7D96243B-ECED-4B71-8E06-AE9A285EAD20}"/>
          </ac:spMkLst>
        </pc:spChg>
        <pc:spChg chg="add del">
          <ac:chgData name="Maeve Mahon" userId="54a77846-ed8a-4246-87b4-30b300d08880" providerId="ADAL" clId="{94135AFF-5404-4AF9-8F58-0B15F3199E84}" dt="2021-02-21T10:50:28.006" v="5475" actId="26606"/>
          <ac:spMkLst>
            <pc:docMk/>
            <pc:sldMk cId="2957864455" sldId="264"/>
            <ac:spMk id="35" creationId="{A09989E4-EFDC-4A90-A633-E0525FB4139E}"/>
          </ac:spMkLst>
        </pc:spChg>
        <pc:spChg chg="add">
          <ac:chgData name="Maeve Mahon" userId="54a77846-ed8a-4246-87b4-30b300d08880" providerId="ADAL" clId="{94135AFF-5404-4AF9-8F58-0B15F3199E84}" dt="2021-02-21T10:50:28.019" v="5476" actId="26606"/>
          <ac:spMkLst>
            <pc:docMk/>
            <pc:sldMk cId="2957864455" sldId="264"/>
            <ac:spMk id="37" creationId="{8D71EDA1-87BF-4D5D-AB79-F346FD19278A}"/>
          </ac:spMkLst>
        </pc:spChg>
        <pc:spChg chg="add">
          <ac:chgData name="Maeve Mahon" userId="54a77846-ed8a-4246-87b4-30b300d08880" providerId="ADAL" clId="{94135AFF-5404-4AF9-8F58-0B15F3199E84}" dt="2021-02-21T10:50:28.019" v="5476" actId="26606"/>
          <ac:spMkLst>
            <pc:docMk/>
            <pc:sldMk cId="2957864455" sldId="264"/>
            <ac:spMk id="38" creationId="{09588DA8-065E-4F6F-8EFD-43104AB2E0CF}"/>
          </ac:spMkLst>
        </pc:spChg>
        <pc:spChg chg="add">
          <ac:chgData name="Maeve Mahon" userId="54a77846-ed8a-4246-87b4-30b300d08880" providerId="ADAL" clId="{94135AFF-5404-4AF9-8F58-0B15F3199E84}" dt="2021-02-21T10:50:28.019" v="5476" actId="26606"/>
          <ac:spMkLst>
            <pc:docMk/>
            <pc:sldMk cId="2957864455" sldId="264"/>
            <ac:spMk id="39" creationId="{C4285719-470E-454C-AF62-8323075F1F5B}"/>
          </ac:spMkLst>
        </pc:spChg>
        <pc:spChg chg="add">
          <ac:chgData name="Maeve Mahon" userId="54a77846-ed8a-4246-87b4-30b300d08880" providerId="ADAL" clId="{94135AFF-5404-4AF9-8F58-0B15F3199E84}" dt="2021-02-21T10:50:28.019" v="5476" actId="26606"/>
          <ac:spMkLst>
            <pc:docMk/>
            <pc:sldMk cId="2957864455" sldId="264"/>
            <ac:spMk id="40" creationId="{CD9FE4EF-C4D8-49A0-B2FF-81D8DB7D8A24}"/>
          </ac:spMkLst>
        </pc:spChg>
        <pc:spChg chg="add">
          <ac:chgData name="Maeve Mahon" userId="54a77846-ed8a-4246-87b4-30b300d08880" providerId="ADAL" clId="{94135AFF-5404-4AF9-8F58-0B15F3199E84}" dt="2021-02-21T10:50:28.019" v="5476" actId="26606"/>
          <ac:spMkLst>
            <pc:docMk/>
            <pc:sldMk cId="2957864455" sldId="264"/>
            <ac:spMk id="41" creationId="{4300840D-0A0B-4512-BACA-B439D5B9C57C}"/>
          </ac:spMkLst>
        </pc:spChg>
        <pc:spChg chg="add">
          <ac:chgData name="Maeve Mahon" userId="54a77846-ed8a-4246-87b4-30b300d08880" providerId="ADAL" clId="{94135AFF-5404-4AF9-8F58-0B15F3199E84}" dt="2021-02-21T10:50:28.019" v="5476" actId="26606"/>
          <ac:spMkLst>
            <pc:docMk/>
            <pc:sldMk cId="2957864455" sldId="264"/>
            <ac:spMk id="42" creationId="{D2B78728-A580-49A7-84F9-6EF6F583ADE0}"/>
          </ac:spMkLst>
        </pc:spChg>
        <pc:spChg chg="add">
          <ac:chgData name="Maeve Mahon" userId="54a77846-ed8a-4246-87b4-30b300d08880" providerId="ADAL" clId="{94135AFF-5404-4AF9-8F58-0B15F3199E84}" dt="2021-02-21T10:50:28.019" v="5476" actId="26606"/>
          <ac:spMkLst>
            <pc:docMk/>
            <pc:sldMk cId="2957864455" sldId="264"/>
            <ac:spMk id="43" creationId="{38FAA1A1-D861-433F-88FA-1E9D6FD31D11}"/>
          </ac:spMkLst>
        </pc:spChg>
        <pc:picChg chg="add del">
          <ac:chgData name="Maeve Mahon" userId="54a77846-ed8a-4246-87b4-30b300d08880" providerId="ADAL" clId="{94135AFF-5404-4AF9-8F58-0B15F3199E84}" dt="2021-02-19T12:29:07.356" v="4091" actId="26606"/>
          <ac:picMkLst>
            <pc:docMk/>
            <pc:sldMk cId="2957864455" sldId="264"/>
            <ac:picMk id="12" creationId="{B0DAC8FB-A162-44E3-A606-C855A03A5B09}"/>
          </ac:picMkLst>
        </pc:picChg>
      </pc:sldChg>
      <pc:sldChg chg="addSp delSp modSp new del mod setBg addAnim">
        <pc:chgData name="Maeve Mahon" userId="54a77846-ed8a-4246-87b4-30b300d08880" providerId="ADAL" clId="{94135AFF-5404-4AF9-8F58-0B15F3199E84}" dt="2021-02-19T12:26:35.678" v="4029" actId="2696"/>
        <pc:sldMkLst>
          <pc:docMk/>
          <pc:sldMk cId="1012942676" sldId="265"/>
        </pc:sldMkLst>
        <pc:spChg chg="mod">
          <ac:chgData name="Maeve Mahon" userId="54a77846-ed8a-4246-87b4-30b300d08880" providerId="ADAL" clId="{94135AFF-5404-4AF9-8F58-0B15F3199E84}" dt="2021-02-17T15:35:43.608" v="452" actId="26606"/>
          <ac:spMkLst>
            <pc:docMk/>
            <pc:sldMk cId="1012942676" sldId="265"/>
            <ac:spMk id="2" creationId="{40EEFFAE-DEBA-4A8B-9CA3-49DA62C7A90E}"/>
          </ac:spMkLst>
        </pc:spChg>
        <pc:spChg chg="del">
          <ac:chgData name="Maeve Mahon" userId="54a77846-ed8a-4246-87b4-30b300d08880" providerId="ADAL" clId="{94135AFF-5404-4AF9-8F58-0B15F3199E84}" dt="2021-02-17T15:33:28.404" v="414" actId="26606"/>
          <ac:spMkLst>
            <pc:docMk/>
            <pc:sldMk cId="1012942676" sldId="265"/>
            <ac:spMk id="3" creationId="{1FFE1141-6871-4667-A6FB-B81E2496C5E4}"/>
          </ac:spMkLst>
        </pc:spChg>
        <pc:spChg chg="add del">
          <ac:chgData name="Maeve Mahon" userId="54a77846-ed8a-4246-87b4-30b300d08880" providerId="ADAL" clId="{94135AFF-5404-4AF9-8F58-0B15F3199E84}" dt="2021-02-17T15:35:33.999" v="451" actId="26606"/>
          <ac:spMkLst>
            <pc:docMk/>
            <pc:sldMk cId="1012942676" sldId="265"/>
            <ac:spMk id="8" creationId="{23962611-DFD5-4092-AAFD-559E3DFCE2C9}"/>
          </ac:spMkLst>
        </pc:spChg>
        <pc:spChg chg="add del">
          <ac:chgData name="Maeve Mahon" userId="54a77846-ed8a-4246-87b4-30b300d08880" providerId="ADAL" clId="{94135AFF-5404-4AF9-8F58-0B15F3199E84}" dt="2021-02-17T15:35:43.608" v="452" actId="26606"/>
          <ac:spMkLst>
            <pc:docMk/>
            <pc:sldMk cId="1012942676" sldId="265"/>
            <ac:spMk id="15" creationId="{6BDBA639-2A71-4A60-A71A-FF1836F546CE}"/>
          </ac:spMkLst>
        </pc:spChg>
        <pc:spChg chg="add del">
          <ac:chgData name="Maeve Mahon" userId="54a77846-ed8a-4246-87b4-30b300d08880" providerId="ADAL" clId="{94135AFF-5404-4AF9-8F58-0B15F3199E84}" dt="2021-02-17T15:35:43.608" v="452" actId="26606"/>
          <ac:spMkLst>
            <pc:docMk/>
            <pc:sldMk cId="1012942676" sldId="265"/>
            <ac:spMk id="38" creationId="{D9C506D7-84CB-4057-A44A-465313E78538}"/>
          </ac:spMkLst>
        </pc:spChg>
        <pc:spChg chg="add del">
          <ac:chgData name="Maeve Mahon" userId="54a77846-ed8a-4246-87b4-30b300d08880" providerId="ADAL" clId="{94135AFF-5404-4AF9-8F58-0B15F3199E84}" dt="2021-02-17T15:35:43.608" v="452" actId="26606"/>
          <ac:spMkLst>
            <pc:docMk/>
            <pc:sldMk cId="1012942676" sldId="265"/>
            <ac:spMk id="40" creationId="{7842FC68-61FD-4700-8A22-BB8B071884DB}"/>
          </ac:spMkLst>
        </pc:spChg>
        <pc:spChg chg="add">
          <ac:chgData name="Maeve Mahon" userId="54a77846-ed8a-4246-87b4-30b300d08880" providerId="ADAL" clId="{94135AFF-5404-4AF9-8F58-0B15F3199E84}" dt="2021-02-17T15:35:43.608" v="452" actId="26606"/>
          <ac:spMkLst>
            <pc:docMk/>
            <pc:sldMk cId="1012942676" sldId="265"/>
            <ac:spMk id="45" creationId="{23962611-DFD5-4092-AAFD-559E3DFCE2C9}"/>
          </ac:spMkLst>
        </pc:spChg>
        <pc:grpChg chg="add del">
          <ac:chgData name="Maeve Mahon" userId="54a77846-ed8a-4246-87b4-30b300d08880" providerId="ADAL" clId="{94135AFF-5404-4AF9-8F58-0B15F3199E84}" dt="2021-02-17T15:35:43.608" v="452" actId="26606"/>
          <ac:grpSpMkLst>
            <pc:docMk/>
            <pc:sldMk cId="1012942676" sldId="265"/>
            <ac:grpSpMk id="17" creationId="{5E208A8B-5EBD-4532-BE72-26414FA7CFF6}"/>
          </ac:grpSpMkLst>
        </pc:grpChg>
        <pc:picChg chg="add del">
          <ac:chgData name="Maeve Mahon" userId="54a77846-ed8a-4246-87b4-30b300d08880" providerId="ADAL" clId="{94135AFF-5404-4AF9-8F58-0B15F3199E84}" dt="2021-02-17T15:35:33.999" v="451" actId="26606"/>
          <ac:picMkLst>
            <pc:docMk/>
            <pc:sldMk cId="1012942676" sldId="265"/>
            <ac:picMk id="10" creationId="{2270F1FA-0425-408F-9861-80BF5AFB276D}"/>
          </ac:picMkLst>
        </pc:picChg>
        <pc:picChg chg="add">
          <ac:chgData name="Maeve Mahon" userId="54a77846-ed8a-4246-87b4-30b300d08880" providerId="ADAL" clId="{94135AFF-5404-4AF9-8F58-0B15F3199E84}" dt="2021-02-17T15:35:43.608" v="452" actId="26606"/>
          <ac:picMkLst>
            <pc:docMk/>
            <pc:sldMk cId="1012942676" sldId="265"/>
            <ac:picMk id="47" creationId="{2270F1FA-0425-408F-9861-80BF5AFB276D}"/>
          </ac:picMkLst>
        </pc:picChg>
      </pc:sldChg>
      <pc:sldChg chg="addSp modSp new del mod setBg">
        <pc:chgData name="Maeve Mahon" userId="54a77846-ed8a-4246-87b4-30b300d08880" providerId="ADAL" clId="{94135AFF-5404-4AF9-8F58-0B15F3199E84}" dt="2021-02-18T10:30:38.434" v="1212" actId="2696"/>
        <pc:sldMkLst>
          <pc:docMk/>
          <pc:sldMk cId="204080105" sldId="266"/>
        </pc:sldMkLst>
        <pc:spChg chg="mod">
          <ac:chgData name="Maeve Mahon" userId="54a77846-ed8a-4246-87b4-30b300d08880" providerId="ADAL" clId="{94135AFF-5404-4AF9-8F58-0B15F3199E84}" dt="2021-02-17T15:41:25.893" v="735" actId="26606"/>
          <ac:spMkLst>
            <pc:docMk/>
            <pc:sldMk cId="204080105" sldId="266"/>
            <ac:spMk id="2" creationId="{5B76B4FE-6B0C-431E-A4B2-CB0C114E3912}"/>
          </ac:spMkLst>
        </pc:spChg>
        <pc:spChg chg="mod">
          <ac:chgData name="Maeve Mahon" userId="54a77846-ed8a-4246-87b4-30b300d08880" providerId="ADAL" clId="{94135AFF-5404-4AF9-8F58-0B15F3199E84}" dt="2021-02-17T15:41:30.779" v="739" actId="403"/>
          <ac:spMkLst>
            <pc:docMk/>
            <pc:sldMk cId="204080105" sldId="266"/>
            <ac:spMk id="3" creationId="{8BA104C1-819C-4A38-855A-9448F50B317C}"/>
          </ac:spMkLst>
        </pc:spChg>
        <pc:spChg chg="add">
          <ac:chgData name="Maeve Mahon" userId="54a77846-ed8a-4246-87b4-30b300d08880" providerId="ADAL" clId="{94135AFF-5404-4AF9-8F58-0B15F3199E84}" dt="2021-02-17T15:41:25.893" v="735" actId="26606"/>
          <ac:spMkLst>
            <pc:docMk/>
            <pc:sldMk cId="204080105" sldId="266"/>
            <ac:spMk id="10" creationId="{AFA67CD3-AB4E-4A7A-BEB8-53C445D8C44E}"/>
          </ac:spMkLst>
        </pc:spChg>
        <pc:spChg chg="add">
          <ac:chgData name="Maeve Mahon" userId="54a77846-ed8a-4246-87b4-30b300d08880" providerId="ADAL" clId="{94135AFF-5404-4AF9-8F58-0B15F3199E84}" dt="2021-02-17T15:41:25.893" v="735" actId="26606"/>
          <ac:spMkLst>
            <pc:docMk/>
            <pc:sldMk cId="204080105" sldId="266"/>
            <ac:spMk id="14" creationId="{339C8D78-A644-462F-B674-F440635E5353}"/>
          </ac:spMkLst>
        </pc:spChg>
        <pc:picChg chg="add">
          <ac:chgData name="Maeve Mahon" userId="54a77846-ed8a-4246-87b4-30b300d08880" providerId="ADAL" clId="{94135AFF-5404-4AF9-8F58-0B15F3199E84}" dt="2021-02-17T15:41:25.893" v="735" actId="26606"/>
          <ac:picMkLst>
            <pc:docMk/>
            <pc:sldMk cId="204080105" sldId="266"/>
            <ac:picMk id="7" creationId="{BB93B6AE-9265-4183-9D3D-6215309ED8AD}"/>
          </ac:picMkLst>
        </pc:picChg>
        <pc:picChg chg="add">
          <ac:chgData name="Maeve Mahon" userId="54a77846-ed8a-4246-87b4-30b300d08880" providerId="ADAL" clId="{94135AFF-5404-4AF9-8F58-0B15F3199E84}" dt="2021-02-17T15:41:25.893" v="735" actId="26606"/>
          <ac:picMkLst>
            <pc:docMk/>
            <pc:sldMk cId="204080105" sldId="266"/>
            <ac:picMk id="12" creationId="{07CF545F-9C2E-4446-97CD-AD92990C2B68}"/>
          </ac:picMkLst>
        </pc:picChg>
      </pc:sldChg>
      <pc:sldChg chg="modSp new del mod">
        <pc:chgData name="Maeve Mahon" userId="54a77846-ed8a-4246-87b4-30b300d08880" providerId="ADAL" clId="{94135AFF-5404-4AF9-8F58-0B15F3199E84}" dt="2021-02-18T10:39:42.024" v="1502" actId="2696"/>
        <pc:sldMkLst>
          <pc:docMk/>
          <pc:sldMk cId="387782671" sldId="266"/>
        </pc:sldMkLst>
        <pc:spChg chg="mod">
          <ac:chgData name="Maeve Mahon" userId="54a77846-ed8a-4246-87b4-30b300d08880" providerId="ADAL" clId="{94135AFF-5404-4AF9-8F58-0B15F3199E84}" dt="2021-02-18T10:39:32.548" v="1501" actId="20577"/>
          <ac:spMkLst>
            <pc:docMk/>
            <pc:sldMk cId="387782671" sldId="266"/>
            <ac:spMk id="2" creationId="{177AA2AA-6986-4E36-B051-5821846D44E2}"/>
          </ac:spMkLst>
        </pc:spChg>
      </pc:sldChg>
      <pc:sldChg chg="new del">
        <pc:chgData name="Maeve Mahon" userId="54a77846-ed8a-4246-87b4-30b300d08880" providerId="ADAL" clId="{94135AFF-5404-4AF9-8F58-0B15F3199E84}" dt="2021-02-18T11:45:29.183" v="1876" actId="2696"/>
        <pc:sldMkLst>
          <pc:docMk/>
          <pc:sldMk cId="1851815861" sldId="266"/>
        </pc:sldMkLst>
      </pc:sldChg>
      <pc:sldChg chg="addSp delSp modSp new mod ord setBg">
        <pc:chgData name="Maeve Mahon" userId="54a77846-ed8a-4246-87b4-30b300d08880" providerId="ADAL" clId="{94135AFF-5404-4AF9-8F58-0B15F3199E84}" dt="2021-02-19T12:19:20.348" v="3552" actId="26606"/>
        <pc:sldMkLst>
          <pc:docMk/>
          <pc:sldMk cId="1244872649" sldId="267"/>
        </pc:sldMkLst>
        <pc:spChg chg="mod">
          <ac:chgData name="Maeve Mahon" userId="54a77846-ed8a-4246-87b4-30b300d08880" providerId="ADAL" clId="{94135AFF-5404-4AF9-8F58-0B15F3199E84}" dt="2021-02-19T12:19:20.348" v="3552" actId="26606"/>
          <ac:spMkLst>
            <pc:docMk/>
            <pc:sldMk cId="1244872649" sldId="267"/>
            <ac:spMk id="2" creationId="{ED06BC9B-D86E-4B22-B4A8-1DDF3B7F2B89}"/>
          </ac:spMkLst>
        </pc:spChg>
        <pc:spChg chg="mod">
          <ac:chgData name="Maeve Mahon" userId="54a77846-ed8a-4246-87b4-30b300d08880" providerId="ADAL" clId="{94135AFF-5404-4AF9-8F58-0B15F3199E84}" dt="2021-02-19T12:19:20.348" v="3552" actId="26606"/>
          <ac:spMkLst>
            <pc:docMk/>
            <pc:sldMk cId="1244872649" sldId="267"/>
            <ac:spMk id="3" creationId="{DA080931-0B5E-449B-8988-3137444CE358}"/>
          </ac:spMkLst>
        </pc:spChg>
        <pc:spChg chg="add del">
          <ac:chgData name="Maeve Mahon" userId="54a77846-ed8a-4246-87b4-30b300d08880" providerId="ADAL" clId="{94135AFF-5404-4AF9-8F58-0B15F3199E84}" dt="2021-02-19T12:19:20.348" v="3552" actId="26606"/>
          <ac:spMkLst>
            <pc:docMk/>
            <pc:sldMk cId="1244872649" sldId="267"/>
            <ac:spMk id="8" creationId="{1A3C89F8-0D2F-47FF-B903-151248265F47}"/>
          </ac:spMkLst>
        </pc:spChg>
        <pc:spChg chg="add del">
          <ac:chgData name="Maeve Mahon" userId="54a77846-ed8a-4246-87b4-30b300d08880" providerId="ADAL" clId="{94135AFF-5404-4AF9-8F58-0B15F3199E84}" dt="2021-02-19T12:19:20.348" v="3552" actId="26606"/>
          <ac:spMkLst>
            <pc:docMk/>
            <pc:sldMk cId="1244872649" sldId="267"/>
            <ac:spMk id="10" creationId="{C5CB530E-515E-412C-9DF1-5F8FFBD6F383}"/>
          </ac:spMkLst>
        </pc:spChg>
        <pc:spChg chg="add del">
          <ac:chgData name="Maeve Mahon" userId="54a77846-ed8a-4246-87b4-30b300d08880" providerId="ADAL" clId="{94135AFF-5404-4AF9-8F58-0B15F3199E84}" dt="2021-02-19T12:19:20.348" v="3552" actId="26606"/>
          <ac:spMkLst>
            <pc:docMk/>
            <pc:sldMk cId="1244872649" sldId="267"/>
            <ac:spMk id="12" creationId="{712D4376-A578-4FF1-94FC-245E7A6A489F}"/>
          </ac:spMkLst>
        </pc:spChg>
        <pc:spChg chg="add del">
          <ac:chgData name="Maeve Mahon" userId="54a77846-ed8a-4246-87b4-30b300d08880" providerId="ADAL" clId="{94135AFF-5404-4AF9-8F58-0B15F3199E84}" dt="2021-02-19T12:19:20.348" v="3552" actId="26606"/>
          <ac:spMkLst>
            <pc:docMk/>
            <pc:sldMk cId="1244872649" sldId="267"/>
            <ac:spMk id="14" creationId="{AEA7509D-F04F-40CB-A0B3-EEF16499CC9F}"/>
          </ac:spMkLst>
        </pc:spChg>
        <pc:spChg chg="add del">
          <ac:chgData name="Maeve Mahon" userId="54a77846-ed8a-4246-87b4-30b300d08880" providerId="ADAL" clId="{94135AFF-5404-4AF9-8F58-0B15F3199E84}" dt="2021-02-19T12:19:20.348" v="3552" actId="26606"/>
          <ac:spMkLst>
            <pc:docMk/>
            <pc:sldMk cId="1244872649" sldId="267"/>
            <ac:spMk id="18" creationId="{508BEF50-7B1E-49A4-BC19-5F4F1D755E64}"/>
          </ac:spMkLst>
        </pc:spChg>
        <pc:spChg chg="add del">
          <ac:chgData name="Maeve Mahon" userId="54a77846-ed8a-4246-87b4-30b300d08880" providerId="ADAL" clId="{94135AFF-5404-4AF9-8F58-0B15F3199E84}" dt="2021-02-19T12:19:20.348" v="3552" actId="26606"/>
          <ac:spMkLst>
            <pc:docMk/>
            <pc:sldMk cId="1244872649" sldId="267"/>
            <ac:spMk id="20" creationId="{3FBAD350-5664-4811-A208-657FB882D350}"/>
          </ac:spMkLst>
        </pc:spChg>
        <pc:spChg chg="add del">
          <ac:chgData name="Maeve Mahon" userId="54a77846-ed8a-4246-87b4-30b300d08880" providerId="ADAL" clId="{94135AFF-5404-4AF9-8F58-0B15F3199E84}" dt="2021-02-19T12:19:20.348" v="3552" actId="26606"/>
          <ac:spMkLst>
            <pc:docMk/>
            <pc:sldMk cId="1244872649" sldId="267"/>
            <ac:spMk id="22" creationId="{C39ADB8F-D187-49D7-BDCF-C1B6DC727068}"/>
          </ac:spMkLst>
        </pc:spChg>
        <pc:spChg chg="add del">
          <ac:chgData name="Maeve Mahon" userId="54a77846-ed8a-4246-87b4-30b300d08880" providerId="ADAL" clId="{94135AFF-5404-4AF9-8F58-0B15F3199E84}" dt="2021-02-19T12:19:20.329" v="3551" actId="26606"/>
          <ac:spMkLst>
            <pc:docMk/>
            <pc:sldMk cId="1244872649" sldId="267"/>
            <ac:spMk id="27" creationId="{6DDA8CE9-E0A6-4FF2-823D-D08607606DC2}"/>
          </ac:spMkLst>
        </pc:spChg>
        <pc:spChg chg="add del">
          <ac:chgData name="Maeve Mahon" userId="54a77846-ed8a-4246-87b4-30b300d08880" providerId="ADAL" clId="{94135AFF-5404-4AF9-8F58-0B15F3199E84}" dt="2021-02-19T12:19:19.298" v="3549" actId="26606"/>
          <ac:spMkLst>
            <pc:docMk/>
            <pc:sldMk cId="1244872649" sldId="267"/>
            <ac:spMk id="28" creationId="{C1DD1A8A-57D5-4A81-AD04-532B043C5611}"/>
          </ac:spMkLst>
        </pc:spChg>
        <pc:spChg chg="add del">
          <ac:chgData name="Maeve Mahon" userId="54a77846-ed8a-4246-87b4-30b300d08880" providerId="ADAL" clId="{94135AFF-5404-4AF9-8F58-0B15F3199E84}" dt="2021-02-19T12:19:20.329" v="3551" actId="26606"/>
          <ac:spMkLst>
            <pc:docMk/>
            <pc:sldMk cId="1244872649" sldId="267"/>
            <ac:spMk id="29" creationId="{11195564-33B9-434B-9641-764F5905A56F}"/>
          </ac:spMkLst>
        </pc:spChg>
        <pc:spChg chg="add del">
          <ac:chgData name="Maeve Mahon" userId="54a77846-ed8a-4246-87b4-30b300d08880" providerId="ADAL" clId="{94135AFF-5404-4AF9-8F58-0B15F3199E84}" dt="2021-02-19T12:19:19.298" v="3549" actId="26606"/>
          <ac:spMkLst>
            <pc:docMk/>
            <pc:sldMk cId="1244872649" sldId="267"/>
            <ac:spMk id="30" creationId="{007891EC-4501-44ED-A8C8-B11B6DB767AB}"/>
          </ac:spMkLst>
        </pc:spChg>
        <pc:spChg chg="add">
          <ac:chgData name="Maeve Mahon" userId="54a77846-ed8a-4246-87b4-30b300d08880" providerId="ADAL" clId="{94135AFF-5404-4AF9-8F58-0B15F3199E84}" dt="2021-02-19T12:19:20.348" v="3552" actId="26606"/>
          <ac:spMkLst>
            <pc:docMk/>
            <pc:sldMk cId="1244872649" sldId="267"/>
            <ac:spMk id="42" creationId="{C1DD1A8A-57D5-4A81-AD04-532B043C5611}"/>
          </ac:spMkLst>
        </pc:spChg>
        <pc:spChg chg="add">
          <ac:chgData name="Maeve Mahon" userId="54a77846-ed8a-4246-87b4-30b300d08880" providerId="ADAL" clId="{94135AFF-5404-4AF9-8F58-0B15F3199E84}" dt="2021-02-19T12:19:20.348" v="3552" actId="26606"/>
          <ac:spMkLst>
            <pc:docMk/>
            <pc:sldMk cId="1244872649" sldId="267"/>
            <ac:spMk id="44" creationId="{007891EC-4501-44ED-A8C8-B11B6DB767AB}"/>
          </ac:spMkLst>
        </pc:spChg>
        <pc:grpChg chg="add del">
          <ac:chgData name="Maeve Mahon" userId="54a77846-ed8a-4246-87b4-30b300d08880" providerId="ADAL" clId="{94135AFF-5404-4AF9-8F58-0B15F3199E84}" dt="2021-02-19T12:19:20.329" v="3551" actId="26606"/>
          <ac:grpSpMkLst>
            <pc:docMk/>
            <pc:sldMk cId="1244872649" sldId="267"/>
            <ac:grpSpMk id="31" creationId="{1D18C537-E336-47C4-836B-C342A230F8F3}"/>
          </ac:grpSpMkLst>
        </pc:grpChg>
        <pc:grpChg chg="add del">
          <ac:chgData name="Maeve Mahon" userId="54a77846-ed8a-4246-87b4-30b300d08880" providerId="ADAL" clId="{94135AFF-5404-4AF9-8F58-0B15F3199E84}" dt="2021-02-19T12:19:20.329" v="3551" actId="26606"/>
          <ac:grpSpMkLst>
            <pc:docMk/>
            <pc:sldMk cId="1244872649" sldId="267"/>
            <ac:grpSpMk id="37" creationId="{5A1259D8-0C3A-4069-A22F-537BBBB61A9C}"/>
          </ac:grpSpMkLst>
        </pc:grpChg>
        <pc:picChg chg="add del">
          <ac:chgData name="Maeve Mahon" userId="54a77846-ed8a-4246-87b4-30b300d08880" providerId="ADAL" clId="{94135AFF-5404-4AF9-8F58-0B15F3199E84}" dt="2021-02-19T12:19:19.298" v="3549" actId="26606"/>
          <ac:picMkLst>
            <pc:docMk/>
            <pc:sldMk cId="1244872649" sldId="267"/>
            <ac:picMk id="24" creationId="{5CB1EEAD-7B24-4951-AC54-5741343007FF}"/>
          </ac:picMkLst>
        </pc:picChg>
        <pc:picChg chg="add">
          <ac:chgData name="Maeve Mahon" userId="54a77846-ed8a-4246-87b4-30b300d08880" providerId="ADAL" clId="{94135AFF-5404-4AF9-8F58-0B15F3199E84}" dt="2021-02-19T12:19:20.348" v="3552" actId="26606"/>
          <ac:picMkLst>
            <pc:docMk/>
            <pc:sldMk cId="1244872649" sldId="267"/>
            <ac:picMk id="43" creationId="{5CB1EEAD-7B24-4951-AC54-5741343007FF}"/>
          </ac:picMkLst>
        </pc:picChg>
        <pc:cxnChg chg="add del">
          <ac:chgData name="Maeve Mahon" userId="54a77846-ed8a-4246-87b4-30b300d08880" providerId="ADAL" clId="{94135AFF-5404-4AF9-8F58-0B15F3199E84}" dt="2021-02-19T12:19:20.348" v="3552" actId="26606"/>
          <ac:cxnSpMkLst>
            <pc:docMk/>
            <pc:sldMk cId="1244872649" sldId="267"/>
            <ac:cxnSpMk id="16" creationId="{56020367-4FD5-4596-8E10-C5F095CD8DBF}"/>
          </ac:cxnSpMkLst>
        </pc:cxnChg>
      </pc:sldChg>
      <pc:sldChg chg="addSp delSp modSp new mod setBg modClrScheme delDesignElem chgLayout">
        <pc:chgData name="Maeve Mahon" userId="54a77846-ed8a-4246-87b4-30b300d08880" providerId="ADAL" clId="{94135AFF-5404-4AF9-8F58-0B15F3199E84}" dt="2021-02-21T12:45:41.200" v="6078" actId="403"/>
        <pc:sldMkLst>
          <pc:docMk/>
          <pc:sldMk cId="2819634709" sldId="268"/>
        </pc:sldMkLst>
        <pc:spChg chg="del mod ord">
          <ac:chgData name="Maeve Mahon" userId="54a77846-ed8a-4246-87b4-30b300d08880" providerId="ADAL" clId="{94135AFF-5404-4AF9-8F58-0B15F3199E84}" dt="2021-02-18T11:46:36.295" v="1959" actId="700"/>
          <ac:spMkLst>
            <pc:docMk/>
            <pc:sldMk cId="2819634709" sldId="268"/>
            <ac:spMk id="2" creationId="{A6BCC287-F32F-4403-BC8B-9472372ED6A2}"/>
          </ac:spMkLst>
        </pc:spChg>
        <pc:spChg chg="del mod ord">
          <ac:chgData name="Maeve Mahon" userId="54a77846-ed8a-4246-87b4-30b300d08880" providerId="ADAL" clId="{94135AFF-5404-4AF9-8F58-0B15F3199E84}" dt="2021-02-18T11:46:36.295" v="1959" actId="700"/>
          <ac:spMkLst>
            <pc:docMk/>
            <pc:sldMk cId="2819634709" sldId="268"/>
            <ac:spMk id="3" creationId="{130B3E65-889C-421C-83AA-73E9D35CBFD0}"/>
          </ac:spMkLst>
        </pc:spChg>
        <pc:spChg chg="add mod ord">
          <ac:chgData name="Maeve Mahon" userId="54a77846-ed8a-4246-87b4-30b300d08880" providerId="ADAL" clId="{94135AFF-5404-4AF9-8F58-0B15F3199E84}" dt="2021-02-19T12:15:56.059" v="3404" actId="20577"/>
          <ac:spMkLst>
            <pc:docMk/>
            <pc:sldMk cId="2819634709" sldId="268"/>
            <ac:spMk id="4" creationId="{04FEFEFE-FF2D-41BD-B830-37555FBD328E}"/>
          </ac:spMkLst>
        </pc:spChg>
        <pc:spChg chg="add mod ord">
          <ac:chgData name="Maeve Mahon" userId="54a77846-ed8a-4246-87b4-30b300d08880" providerId="ADAL" clId="{94135AFF-5404-4AF9-8F58-0B15F3199E84}" dt="2021-02-21T12:45:41.200" v="6078" actId="403"/>
          <ac:spMkLst>
            <pc:docMk/>
            <pc:sldMk cId="2819634709" sldId="268"/>
            <ac:spMk id="5" creationId="{88E63432-196E-47B8-903C-24873870C848}"/>
          </ac:spMkLst>
        </pc:spChg>
        <pc:spChg chg="add del">
          <ac:chgData name="Maeve Mahon" userId="54a77846-ed8a-4246-87b4-30b300d08880" providerId="ADAL" clId="{94135AFF-5404-4AF9-8F58-0B15F3199E84}" dt="2021-02-19T12:09:20.297" v="3030" actId="26606"/>
          <ac:spMkLst>
            <pc:docMk/>
            <pc:sldMk cId="2819634709" sldId="268"/>
            <ac:spMk id="10" creationId="{1A3C89F8-0D2F-47FF-B903-151248265F47}"/>
          </ac:spMkLst>
        </pc:spChg>
        <pc:spChg chg="add del">
          <ac:chgData name="Maeve Mahon" userId="54a77846-ed8a-4246-87b4-30b300d08880" providerId="ADAL" clId="{94135AFF-5404-4AF9-8F58-0B15F3199E84}" dt="2021-02-18T11:46:57.246" v="1980" actId="26606"/>
          <ac:spMkLst>
            <pc:docMk/>
            <pc:sldMk cId="2819634709" sldId="268"/>
            <ac:spMk id="11" creationId="{87CC2527-562A-4F69-B487-4371E5B243E7}"/>
          </ac:spMkLst>
        </pc:spChg>
        <pc:spChg chg="add del">
          <ac:chgData name="Maeve Mahon" userId="54a77846-ed8a-4246-87b4-30b300d08880" providerId="ADAL" clId="{94135AFF-5404-4AF9-8F58-0B15F3199E84}" dt="2021-02-19T12:09:20.297" v="3030" actId="26606"/>
          <ac:spMkLst>
            <pc:docMk/>
            <pc:sldMk cId="2819634709" sldId="268"/>
            <ac:spMk id="12" creationId="{C5CB530E-515E-412C-9DF1-5F8FFBD6F383}"/>
          </ac:spMkLst>
        </pc:spChg>
        <pc:spChg chg="add del">
          <ac:chgData name="Maeve Mahon" userId="54a77846-ed8a-4246-87b4-30b300d08880" providerId="ADAL" clId="{94135AFF-5404-4AF9-8F58-0B15F3199E84}" dt="2021-02-19T11:54:04.955" v="2632" actId="21"/>
          <ac:spMkLst>
            <pc:docMk/>
            <pc:sldMk cId="2819634709" sldId="268"/>
            <ac:spMk id="13" creationId="{F675BC07-2D1D-4EB6-AC23-58DA5E6DCE5E}"/>
          </ac:spMkLst>
        </pc:spChg>
        <pc:spChg chg="add del">
          <ac:chgData name="Maeve Mahon" userId="54a77846-ed8a-4246-87b4-30b300d08880" providerId="ADAL" clId="{94135AFF-5404-4AF9-8F58-0B15F3199E84}" dt="2021-02-19T12:09:20.297" v="3030" actId="26606"/>
          <ac:spMkLst>
            <pc:docMk/>
            <pc:sldMk cId="2819634709" sldId="268"/>
            <ac:spMk id="14" creationId="{712D4376-A578-4FF1-94FC-245E7A6A489F}"/>
          </ac:spMkLst>
        </pc:spChg>
        <pc:spChg chg="add del">
          <ac:chgData name="Maeve Mahon" userId="54a77846-ed8a-4246-87b4-30b300d08880" providerId="ADAL" clId="{94135AFF-5404-4AF9-8F58-0B15F3199E84}" dt="2021-02-19T11:53:58.463" v="2631" actId="21"/>
          <ac:spMkLst>
            <pc:docMk/>
            <pc:sldMk cId="2819634709" sldId="268"/>
            <ac:spMk id="15" creationId="{90067B7C-A194-427F-BF23-90D5DD747E4A}"/>
          </ac:spMkLst>
        </pc:spChg>
        <pc:spChg chg="add del">
          <ac:chgData name="Maeve Mahon" userId="54a77846-ed8a-4246-87b4-30b300d08880" providerId="ADAL" clId="{94135AFF-5404-4AF9-8F58-0B15F3199E84}" dt="2021-02-18T11:46:58.156" v="1982" actId="26606"/>
          <ac:spMkLst>
            <pc:docMk/>
            <pc:sldMk cId="2819634709" sldId="268"/>
            <ac:spMk id="15" creationId="{C1DD1A8A-57D5-4A81-AD04-532B043C5611}"/>
          </ac:spMkLst>
        </pc:spChg>
        <pc:spChg chg="add del">
          <ac:chgData name="Maeve Mahon" userId="54a77846-ed8a-4246-87b4-30b300d08880" providerId="ADAL" clId="{94135AFF-5404-4AF9-8F58-0B15F3199E84}" dt="2021-02-18T11:46:58.156" v="1982" actId="26606"/>
          <ac:spMkLst>
            <pc:docMk/>
            <pc:sldMk cId="2819634709" sldId="268"/>
            <ac:spMk id="17" creationId="{007891EC-4501-44ED-A8C8-B11B6DB767AB}"/>
          </ac:spMkLst>
        </pc:spChg>
        <pc:spChg chg="add del">
          <ac:chgData name="Maeve Mahon" userId="54a77846-ed8a-4246-87b4-30b300d08880" providerId="ADAL" clId="{94135AFF-5404-4AF9-8F58-0B15F3199E84}" dt="2021-02-18T11:47:03.945" v="1984" actId="26606"/>
          <ac:spMkLst>
            <pc:docMk/>
            <pc:sldMk cId="2819634709" sldId="268"/>
            <ac:spMk id="20" creationId="{87CC2527-562A-4F69-B487-4371E5B243E7}"/>
          </ac:spMkLst>
        </pc:spChg>
        <pc:spChg chg="add del">
          <ac:chgData name="Maeve Mahon" userId="54a77846-ed8a-4246-87b4-30b300d08880" providerId="ADAL" clId="{94135AFF-5404-4AF9-8F58-0B15F3199E84}" dt="2021-02-19T12:09:20.297" v="3030" actId="26606"/>
          <ac:spMkLst>
            <pc:docMk/>
            <pc:sldMk cId="2819634709" sldId="268"/>
            <ac:spMk id="22" creationId="{3FBAD350-5664-4811-A208-657FB882D350}"/>
          </ac:spMkLst>
        </pc:spChg>
        <pc:spChg chg="add del">
          <ac:chgData name="Maeve Mahon" userId="54a77846-ed8a-4246-87b4-30b300d08880" providerId="ADAL" clId="{94135AFF-5404-4AF9-8F58-0B15F3199E84}" dt="2021-02-19T12:09:20.297" v="3030" actId="26606"/>
          <ac:spMkLst>
            <pc:docMk/>
            <pc:sldMk cId="2819634709" sldId="268"/>
            <ac:spMk id="23" creationId="{AEA7509D-F04F-40CB-A0B3-EEF16499CC9F}"/>
          </ac:spMkLst>
        </pc:spChg>
        <pc:spChg chg="add del">
          <ac:chgData name="Maeve Mahon" userId="54a77846-ed8a-4246-87b4-30b300d08880" providerId="ADAL" clId="{94135AFF-5404-4AF9-8F58-0B15F3199E84}" dt="2021-02-19T12:09:20.297" v="3030" actId="26606"/>
          <ac:spMkLst>
            <pc:docMk/>
            <pc:sldMk cId="2819634709" sldId="268"/>
            <ac:spMk id="24" creationId="{C39ADB8F-D187-49D7-BDCF-C1B6DC727068}"/>
          </ac:spMkLst>
        </pc:spChg>
        <pc:spChg chg="add del">
          <ac:chgData name="Maeve Mahon" userId="54a77846-ed8a-4246-87b4-30b300d08880" providerId="ADAL" clId="{94135AFF-5404-4AF9-8F58-0B15F3199E84}" dt="2021-02-19T12:09:20.297" v="3030" actId="26606"/>
          <ac:spMkLst>
            <pc:docMk/>
            <pc:sldMk cId="2819634709" sldId="268"/>
            <ac:spMk id="25" creationId="{508BEF50-7B1E-49A4-BC19-5F4F1D755E64}"/>
          </ac:spMkLst>
        </pc:spChg>
        <pc:spChg chg="add del">
          <ac:chgData name="Maeve Mahon" userId="54a77846-ed8a-4246-87b4-30b300d08880" providerId="ADAL" clId="{94135AFF-5404-4AF9-8F58-0B15F3199E84}" dt="2021-02-19T12:09:20.297" v="3030" actId="26606"/>
          <ac:spMkLst>
            <pc:docMk/>
            <pc:sldMk cId="2819634709" sldId="268"/>
            <ac:spMk id="30" creationId="{4E1BEB12-92AF-4445-98AD-4C7756E7C93B}"/>
          </ac:spMkLst>
        </pc:spChg>
        <pc:spChg chg="add del">
          <ac:chgData name="Maeve Mahon" userId="54a77846-ed8a-4246-87b4-30b300d08880" providerId="ADAL" clId="{94135AFF-5404-4AF9-8F58-0B15F3199E84}" dt="2021-02-19T12:09:20.297" v="3030" actId="26606"/>
          <ac:spMkLst>
            <pc:docMk/>
            <pc:sldMk cId="2819634709" sldId="268"/>
            <ac:spMk id="32" creationId="{D0522C2C-7B5C-48A7-A969-03941E5D2E76}"/>
          </ac:spMkLst>
        </pc:spChg>
        <pc:spChg chg="add del">
          <ac:chgData name="Maeve Mahon" userId="54a77846-ed8a-4246-87b4-30b300d08880" providerId="ADAL" clId="{94135AFF-5404-4AF9-8F58-0B15F3199E84}" dt="2021-02-19T12:09:20.297" v="3030" actId="26606"/>
          <ac:spMkLst>
            <pc:docMk/>
            <pc:sldMk cId="2819634709" sldId="268"/>
            <ac:spMk id="34" creationId="{9C682A1A-5B2D-4111-BBD6-620165633E5B}"/>
          </ac:spMkLst>
        </pc:spChg>
        <pc:spChg chg="add del">
          <ac:chgData name="Maeve Mahon" userId="54a77846-ed8a-4246-87b4-30b300d08880" providerId="ADAL" clId="{94135AFF-5404-4AF9-8F58-0B15F3199E84}" dt="2021-02-19T12:09:20.297" v="3030" actId="26606"/>
          <ac:spMkLst>
            <pc:docMk/>
            <pc:sldMk cId="2819634709" sldId="268"/>
            <ac:spMk id="36" creationId="{D6EE29F2-D77F-4BD0-A20B-334D316A1C9D}"/>
          </ac:spMkLst>
        </pc:spChg>
        <pc:spChg chg="add del">
          <ac:chgData name="Maeve Mahon" userId="54a77846-ed8a-4246-87b4-30b300d08880" providerId="ADAL" clId="{94135AFF-5404-4AF9-8F58-0B15F3199E84}" dt="2021-02-19T12:09:20.297" v="3030" actId="26606"/>
          <ac:spMkLst>
            <pc:docMk/>
            <pc:sldMk cId="2819634709" sldId="268"/>
            <ac:spMk id="38" creationId="{22D09ED2-868F-42C6-866E-F92E0CEF314F}"/>
          </ac:spMkLst>
        </pc:spChg>
        <pc:picChg chg="add del">
          <ac:chgData name="Maeve Mahon" userId="54a77846-ed8a-4246-87b4-30b300d08880" providerId="ADAL" clId="{94135AFF-5404-4AF9-8F58-0B15F3199E84}" dt="2021-02-18T11:46:57.246" v="1980" actId="26606"/>
          <ac:picMkLst>
            <pc:docMk/>
            <pc:sldMk cId="2819634709" sldId="268"/>
            <ac:picMk id="7" creationId="{9FA4AAA5-6024-4EE7-9DCC-CCF4980FD029}"/>
          </ac:picMkLst>
        </pc:picChg>
        <pc:picChg chg="add del">
          <ac:chgData name="Maeve Mahon" userId="54a77846-ed8a-4246-87b4-30b300d08880" providerId="ADAL" clId="{94135AFF-5404-4AF9-8F58-0B15F3199E84}" dt="2021-02-18T11:46:58.156" v="1982" actId="26606"/>
          <ac:picMkLst>
            <pc:docMk/>
            <pc:sldMk cId="2819634709" sldId="268"/>
            <ac:picMk id="16" creationId="{2CD86020-9E6A-4C57-862A-767C30B60476}"/>
          </ac:picMkLst>
        </pc:picChg>
        <pc:picChg chg="add del">
          <ac:chgData name="Maeve Mahon" userId="54a77846-ed8a-4246-87b4-30b300d08880" providerId="ADAL" clId="{94135AFF-5404-4AF9-8F58-0B15F3199E84}" dt="2021-02-18T11:47:03.945" v="1984" actId="26606"/>
          <ac:picMkLst>
            <pc:docMk/>
            <pc:sldMk cId="2819634709" sldId="268"/>
            <ac:picMk id="19" creationId="{16246329-0074-463A-9460-3F75E63CB253}"/>
          </ac:picMkLst>
        </pc:picChg>
        <pc:cxnChg chg="add del">
          <ac:chgData name="Maeve Mahon" userId="54a77846-ed8a-4246-87b4-30b300d08880" providerId="ADAL" clId="{94135AFF-5404-4AF9-8F58-0B15F3199E84}" dt="2021-02-18T11:46:57.246" v="1980" actId="26606"/>
          <ac:cxnSpMkLst>
            <pc:docMk/>
            <pc:sldMk cId="2819634709" sldId="268"/>
            <ac:cxnSpMk id="13" creationId="{BCDAEC91-5BCE-4B55-9CC0-43EF94CB734B}"/>
          </ac:cxnSpMkLst>
        </pc:cxnChg>
        <pc:cxnChg chg="add del">
          <ac:chgData name="Maeve Mahon" userId="54a77846-ed8a-4246-87b4-30b300d08880" providerId="ADAL" clId="{94135AFF-5404-4AF9-8F58-0B15F3199E84}" dt="2021-02-19T12:09:20.297" v="3030" actId="26606"/>
          <ac:cxnSpMkLst>
            <pc:docMk/>
            <pc:sldMk cId="2819634709" sldId="268"/>
            <ac:cxnSpMk id="18" creationId="{56020367-4FD5-4596-8E10-C5F095CD8DBF}"/>
          </ac:cxnSpMkLst>
        </pc:cxnChg>
        <pc:cxnChg chg="add del">
          <ac:chgData name="Maeve Mahon" userId="54a77846-ed8a-4246-87b4-30b300d08880" providerId="ADAL" clId="{94135AFF-5404-4AF9-8F58-0B15F3199E84}" dt="2021-02-18T11:47:03.945" v="1984" actId="26606"/>
          <ac:cxnSpMkLst>
            <pc:docMk/>
            <pc:sldMk cId="2819634709" sldId="268"/>
            <ac:cxnSpMk id="21" creationId="{BCDAEC91-5BCE-4B55-9CC0-43EF94CB734B}"/>
          </ac:cxnSpMkLst>
        </pc:cxnChg>
      </pc:sldChg>
      <pc:sldChg chg="addSp delSp modSp new del mod">
        <pc:chgData name="Maeve Mahon" userId="54a77846-ed8a-4246-87b4-30b300d08880" providerId="ADAL" clId="{94135AFF-5404-4AF9-8F58-0B15F3199E84}" dt="2021-02-19T12:20:29.799" v="3569" actId="2696"/>
        <pc:sldMkLst>
          <pc:docMk/>
          <pc:sldMk cId="1023329631" sldId="269"/>
        </pc:sldMkLst>
        <pc:spChg chg="mod">
          <ac:chgData name="Maeve Mahon" userId="54a77846-ed8a-4246-87b4-30b300d08880" providerId="ADAL" clId="{94135AFF-5404-4AF9-8F58-0B15F3199E84}" dt="2021-02-19T12:10:09.992" v="3038" actId="27636"/>
          <ac:spMkLst>
            <pc:docMk/>
            <pc:sldMk cId="1023329631" sldId="269"/>
            <ac:spMk id="2" creationId="{D8B9ECC6-D670-4F4A-984C-72D2BB6742A7}"/>
          </ac:spMkLst>
        </pc:spChg>
        <pc:spChg chg="add del mod">
          <ac:chgData name="Maeve Mahon" userId="54a77846-ed8a-4246-87b4-30b300d08880" providerId="ADAL" clId="{94135AFF-5404-4AF9-8F58-0B15F3199E84}" dt="2021-02-19T12:12:36.735" v="3334" actId="26606"/>
          <ac:spMkLst>
            <pc:docMk/>
            <pc:sldMk cId="1023329631" sldId="269"/>
            <ac:spMk id="3" creationId="{953A80C5-535C-4FF6-BBA1-1B46094DD40F}"/>
          </ac:spMkLst>
        </pc:spChg>
        <pc:graphicFrameChg chg="add del">
          <ac:chgData name="Maeve Mahon" userId="54a77846-ed8a-4246-87b4-30b300d08880" providerId="ADAL" clId="{94135AFF-5404-4AF9-8F58-0B15F3199E84}" dt="2021-02-19T12:12:36.708" v="3333" actId="26606"/>
          <ac:graphicFrameMkLst>
            <pc:docMk/>
            <pc:sldMk cId="1023329631" sldId="269"/>
            <ac:graphicFrameMk id="5" creationId="{74098FB5-868A-4519-9DCA-FA87BB117A8F}"/>
          </ac:graphicFrameMkLst>
        </pc:graphicFrameChg>
        <pc:graphicFrameChg chg="add modGraphic">
          <ac:chgData name="Maeve Mahon" userId="54a77846-ed8a-4246-87b4-30b300d08880" providerId="ADAL" clId="{94135AFF-5404-4AF9-8F58-0B15F3199E84}" dt="2021-02-19T12:16:52.583" v="3524" actId="207"/>
          <ac:graphicFrameMkLst>
            <pc:docMk/>
            <pc:sldMk cId="1023329631" sldId="269"/>
            <ac:graphicFrameMk id="7" creationId="{FDA1A7EC-634B-41B2-8506-42E1F4C0FB4C}"/>
          </ac:graphicFrameMkLst>
        </pc:graphicFrameChg>
      </pc:sldChg>
      <pc:sldChg chg="addSp delSp add del setBg delDesignElem">
        <pc:chgData name="Maeve Mahon" userId="54a77846-ed8a-4246-87b4-30b300d08880" providerId="ADAL" clId="{94135AFF-5404-4AF9-8F58-0B15F3199E84}" dt="2021-02-19T11:53:48.630" v="2630"/>
        <pc:sldMkLst>
          <pc:docMk/>
          <pc:sldMk cId="1373144310" sldId="269"/>
        </pc:sldMkLst>
        <pc:spChg chg="add del">
          <ac:chgData name="Maeve Mahon" userId="54a77846-ed8a-4246-87b4-30b300d08880" providerId="ADAL" clId="{94135AFF-5404-4AF9-8F58-0B15F3199E84}" dt="2021-02-19T11:53:48.630" v="2630"/>
          <ac:spMkLst>
            <pc:docMk/>
            <pc:sldMk cId="1373144310" sldId="269"/>
            <ac:spMk id="10" creationId="{1A3C89F8-0D2F-47FF-B903-151248265F47}"/>
          </ac:spMkLst>
        </pc:spChg>
        <pc:spChg chg="add del">
          <ac:chgData name="Maeve Mahon" userId="54a77846-ed8a-4246-87b4-30b300d08880" providerId="ADAL" clId="{94135AFF-5404-4AF9-8F58-0B15F3199E84}" dt="2021-02-19T11:53:48.630" v="2630"/>
          <ac:spMkLst>
            <pc:docMk/>
            <pc:sldMk cId="1373144310" sldId="269"/>
            <ac:spMk id="12" creationId="{C5CB530E-515E-412C-9DF1-5F8FFBD6F383}"/>
          </ac:spMkLst>
        </pc:spChg>
        <pc:spChg chg="add del">
          <ac:chgData name="Maeve Mahon" userId="54a77846-ed8a-4246-87b4-30b300d08880" providerId="ADAL" clId="{94135AFF-5404-4AF9-8F58-0B15F3199E84}" dt="2021-02-19T11:53:48.630" v="2630"/>
          <ac:spMkLst>
            <pc:docMk/>
            <pc:sldMk cId="1373144310" sldId="269"/>
            <ac:spMk id="14" creationId="{712D4376-A578-4FF1-94FC-245E7A6A489F}"/>
          </ac:spMkLst>
        </pc:spChg>
        <pc:spChg chg="add del">
          <ac:chgData name="Maeve Mahon" userId="54a77846-ed8a-4246-87b4-30b300d08880" providerId="ADAL" clId="{94135AFF-5404-4AF9-8F58-0B15F3199E84}" dt="2021-02-19T11:53:48.630" v="2630"/>
          <ac:spMkLst>
            <pc:docMk/>
            <pc:sldMk cId="1373144310" sldId="269"/>
            <ac:spMk id="22" creationId="{3FBAD350-5664-4811-A208-657FB882D350}"/>
          </ac:spMkLst>
        </pc:spChg>
        <pc:spChg chg="add del">
          <ac:chgData name="Maeve Mahon" userId="54a77846-ed8a-4246-87b4-30b300d08880" providerId="ADAL" clId="{94135AFF-5404-4AF9-8F58-0B15F3199E84}" dt="2021-02-19T11:53:48.630" v="2630"/>
          <ac:spMkLst>
            <pc:docMk/>
            <pc:sldMk cId="1373144310" sldId="269"/>
            <ac:spMk id="23" creationId="{AEA7509D-F04F-40CB-A0B3-EEF16499CC9F}"/>
          </ac:spMkLst>
        </pc:spChg>
        <pc:spChg chg="add del">
          <ac:chgData name="Maeve Mahon" userId="54a77846-ed8a-4246-87b4-30b300d08880" providerId="ADAL" clId="{94135AFF-5404-4AF9-8F58-0B15F3199E84}" dt="2021-02-19T11:53:48.630" v="2630"/>
          <ac:spMkLst>
            <pc:docMk/>
            <pc:sldMk cId="1373144310" sldId="269"/>
            <ac:spMk id="24" creationId="{C39ADB8F-D187-49D7-BDCF-C1B6DC727068}"/>
          </ac:spMkLst>
        </pc:spChg>
        <pc:spChg chg="add del">
          <ac:chgData name="Maeve Mahon" userId="54a77846-ed8a-4246-87b4-30b300d08880" providerId="ADAL" clId="{94135AFF-5404-4AF9-8F58-0B15F3199E84}" dt="2021-02-19T11:53:48.630" v="2630"/>
          <ac:spMkLst>
            <pc:docMk/>
            <pc:sldMk cId="1373144310" sldId="269"/>
            <ac:spMk id="25" creationId="{508BEF50-7B1E-49A4-BC19-5F4F1D755E64}"/>
          </ac:spMkLst>
        </pc:spChg>
        <pc:cxnChg chg="add del">
          <ac:chgData name="Maeve Mahon" userId="54a77846-ed8a-4246-87b4-30b300d08880" providerId="ADAL" clId="{94135AFF-5404-4AF9-8F58-0B15F3199E84}" dt="2021-02-19T11:53:48.630" v="2630"/>
          <ac:cxnSpMkLst>
            <pc:docMk/>
            <pc:sldMk cId="1373144310" sldId="269"/>
            <ac:cxnSpMk id="18" creationId="{56020367-4FD5-4596-8E10-C5F095CD8DBF}"/>
          </ac:cxnSpMkLst>
        </pc:cxnChg>
      </pc:sldChg>
      <pc:sldChg chg="addSp delSp add del setBg delDesignElem">
        <pc:chgData name="Maeve Mahon" userId="54a77846-ed8a-4246-87b4-30b300d08880" providerId="ADAL" clId="{94135AFF-5404-4AF9-8F58-0B15F3199E84}" dt="2021-02-19T11:53:40.166" v="2627"/>
        <pc:sldMkLst>
          <pc:docMk/>
          <pc:sldMk cId="3185679535" sldId="269"/>
        </pc:sldMkLst>
        <pc:spChg chg="add del">
          <ac:chgData name="Maeve Mahon" userId="54a77846-ed8a-4246-87b4-30b300d08880" providerId="ADAL" clId="{94135AFF-5404-4AF9-8F58-0B15F3199E84}" dt="2021-02-19T11:53:40.166" v="2627"/>
          <ac:spMkLst>
            <pc:docMk/>
            <pc:sldMk cId="3185679535" sldId="269"/>
            <ac:spMk id="10" creationId="{1A3C89F8-0D2F-47FF-B903-151248265F47}"/>
          </ac:spMkLst>
        </pc:spChg>
        <pc:spChg chg="add del">
          <ac:chgData name="Maeve Mahon" userId="54a77846-ed8a-4246-87b4-30b300d08880" providerId="ADAL" clId="{94135AFF-5404-4AF9-8F58-0B15F3199E84}" dt="2021-02-19T11:53:40.166" v="2627"/>
          <ac:spMkLst>
            <pc:docMk/>
            <pc:sldMk cId="3185679535" sldId="269"/>
            <ac:spMk id="12" creationId="{C5CB530E-515E-412C-9DF1-5F8FFBD6F383}"/>
          </ac:spMkLst>
        </pc:spChg>
        <pc:spChg chg="add del">
          <ac:chgData name="Maeve Mahon" userId="54a77846-ed8a-4246-87b4-30b300d08880" providerId="ADAL" clId="{94135AFF-5404-4AF9-8F58-0B15F3199E84}" dt="2021-02-19T11:53:40.166" v="2627"/>
          <ac:spMkLst>
            <pc:docMk/>
            <pc:sldMk cId="3185679535" sldId="269"/>
            <ac:spMk id="14" creationId="{712D4376-A578-4FF1-94FC-245E7A6A489F}"/>
          </ac:spMkLst>
        </pc:spChg>
        <pc:spChg chg="add del">
          <ac:chgData name="Maeve Mahon" userId="54a77846-ed8a-4246-87b4-30b300d08880" providerId="ADAL" clId="{94135AFF-5404-4AF9-8F58-0B15F3199E84}" dt="2021-02-19T11:53:40.166" v="2627"/>
          <ac:spMkLst>
            <pc:docMk/>
            <pc:sldMk cId="3185679535" sldId="269"/>
            <ac:spMk id="22" creationId="{3FBAD350-5664-4811-A208-657FB882D350}"/>
          </ac:spMkLst>
        </pc:spChg>
        <pc:spChg chg="add del">
          <ac:chgData name="Maeve Mahon" userId="54a77846-ed8a-4246-87b4-30b300d08880" providerId="ADAL" clId="{94135AFF-5404-4AF9-8F58-0B15F3199E84}" dt="2021-02-19T11:53:40.166" v="2627"/>
          <ac:spMkLst>
            <pc:docMk/>
            <pc:sldMk cId="3185679535" sldId="269"/>
            <ac:spMk id="23" creationId="{AEA7509D-F04F-40CB-A0B3-EEF16499CC9F}"/>
          </ac:spMkLst>
        </pc:spChg>
        <pc:spChg chg="add del">
          <ac:chgData name="Maeve Mahon" userId="54a77846-ed8a-4246-87b4-30b300d08880" providerId="ADAL" clId="{94135AFF-5404-4AF9-8F58-0B15F3199E84}" dt="2021-02-19T11:53:40.166" v="2627"/>
          <ac:spMkLst>
            <pc:docMk/>
            <pc:sldMk cId="3185679535" sldId="269"/>
            <ac:spMk id="24" creationId="{C39ADB8F-D187-49D7-BDCF-C1B6DC727068}"/>
          </ac:spMkLst>
        </pc:spChg>
        <pc:spChg chg="add del">
          <ac:chgData name="Maeve Mahon" userId="54a77846-ed8a-4246-87b4-30b300d08880" providerId="ADAL" clId="{94135AFF-5404-4AF9-8F58-0B15F3199E84}" dt="2021-02-19T11:53:40.166" v="2627"/>
          <ac:spMkLst>
            <pc:docMk/>
            <pc:sldMk cId="3185679535" sldId="269"/>
            <ac:spMk id="25" creationId="{508BEF50-7B1E-49A4-BC19-5F4F1D755E64}"/>
          </ac:spMkLst>
        </pc:spChg>
        <pc:cxnChg chg="add del">
          <ac:chgData name="Maeve Mahon" userId="54a77846-ed8a-4246-87b4-30b300d08880" providerId="ADAL" clId="{94135AFF-5404-4AF9-8F58-0B15F3199E84}" dt="2021-02-19T11:53:40.166" v="2627"/>
          <ac:cxnSpMkLst>
            <pc:docMk/>
            <pc:sldMk cId="3185679535" sldId="269"/>
            <ac:cxnSpMk id="18" creationId="{56020367-4FD5-4596-8E10-C5F095CD8DBF}"/>
          </ac:cxnSpMkLst>
        </pc:cxnChg>
      </pc:sldChg>
      <pc:sldChg chg="addSp delSp modSp add mod setBg delDesignElem">
        <pc:chgData name="Maeve Mahon" userId="54a77846-ed8a-4246-87b4-30b300d08880" providerId="ADAL" clId="{94135AFF-5404-4AF9-8F58-0B15F3199E84}" dt="2021-02-19T12:20:17.442" v="3568" actId="12"/>
        <pc:sldMkLst>
          <pc:docMk/>
          <pc:sldMk cId="1884894232" sldId="270"/>
        </pc:sldMkLst>
        <pc:spChg chg="mod">
          <ac:chgData name="Maeve Mahon" userId="54a77846-ed8a-4246-87b4-30b300d08880" providerId="ADAL" clId="{94135AFF-5404-4AF9-8F58-0B15F3199E84}" dt="2021-02-19T12:20:11.621" v="3566" actId="14100"/>
          <ac:spMkLst>
            <pc:docMk/>
            <pc:sldMk cId="1884894232" sldId="270"/>
            <ac:spMk id="4" creationId="{04FEFEFE-FF2D-41BD-B830-37555FBD328E}"/>
          </ac:spMkLst>
        </pc:spChg>
        <pc:spChg chg="mod">
          <ac:chgData name="Maeve Mahon" userId="54a77846-ed8a-4246-87b4-30b300d08880" providerId="ADAL" clId="{94135AFF-5404-4AF9-8F58-0B15F3199E84}" dt="2021-02-19T12:20:17.442" v="3568" actId="12"/>
          <ac:spMkLst>
            <pc:docMk/>
            <pc:sldMk cId="1884894232" sldId="270"/>
            <ac:spMk id="5" creationId="{88E63432-196E-47B8-903C-24873870C848}"/>
          </ac:spMkLst>
        </pc:spChg>
        <pc:spChg chg="add del">
          <ac:chgData name="Maeve Mahon" userId="54a77846-ed8a-4246-87b4-30b300d08880" providerId="ADAL" clId="{94135AFF-5404-4AF9-8F58-0B15F3199E84}" dt="2021-02-19T12:19:50.292" v="3561" actId="26606"/>
          <ac:spMkLst>
            <pc:docMk/>
            <pc:sldMk cId="1884894232" sldId="270"/>
            <ac:spMk id="7" creationId="{8F9CBE3F-79A8-4F8F-88D9-DAD03D0D281F}"/>
          </ac:spMkLst>
        </pc:spChg>
        <pc:spChg chg="add del">
          <ac:chgData name="Maeve Mahon" userId="54a77846-ed8a-4246-87b4-30b300d08880" providerId="ADAL" clId="{94135AFF-5404-4AF9-8F58-0B15F3199E84}" dt="2021-02-19T12:19:50.292" v="3561" actId="26606"/>
          <ac:spMkLst>
            <pc:docMk/>
            <pc:sldMk cId="1884894232" sldId="270"/>
            <ac:spMk id="8" creationId="{508BEF50-7B1E-49A4-BC19-5F4F1D755E64}"/>
          </ac:spMkLst>
        </pc:spChg>
        <pc:spChg chg="add del">
          <ac:chgData name="Maeve Mahon" userId="54a77846-ed8a-4246-87b4-30b300d08880" providerId="ADAL" clId="{94135AFF-5404-4AF9-8F58-0B15F3199E84}" dt="2021-02-19T12:19:50.292" v="3561" actId="26606"/>
          <ac:spMkLst>
            <pc:docMk/>
            <pc:sldMk cId="1884894232" sldId="270"/>
            <ac:spMk id="9" creationId="{C5CB530E-515E-412C-9DF1-5F8FFBD6F383}"/>
          </ac:spMkLst>
        </pc:spChg>
        <pc:spChg chg="del">
          <ac:chgData name="Maeve Mahon" userId="54a77846-ed8a-4246-87b4-30b300d08880" providerId="ADAL" clId="{94135AFF-5404-4AF9-8F58-0B15F3199E84}" dt="2021-02-19T12:13:12.874" v="3338"/>
          <ac:spMkLst>
            <pc:docMk/>
            <pc:sldMk cId="1884894232" sldId="270"/>
            <ac:spMk id="10" creationId="{1A3C89F8-0D2F-47FF-B903-151248265F47}"/>
          </ac:spMkLst>
        </pc:spChg>
        <pc:spChg chg="add del">
          <ac:chgData name="Maeve Mahon" userId="54a77846-ed8a-4246-87b4-30b300d08880" providerId="ADAL" clId="{94135AFF-5404-4AF9-8F58-0B15F3199E84}" dt="2021-02-19T12:19:50.292" v="3561" actId="26606"/>
          <ac:spMkLst>
            <pc:docMk/>
            <pc:sldMk cId="1884894232" sldId="270"/>
            <ac:spMk id="11" creationId="{C39ADB8F-D187-49D7-BDCF-C1B6DC727068}"/>
          </ac:spMkLst>
        </pc:spChg>
        <pc:spChg chg="del">
          <ac:chgData name="Maeve Mahon" userId="54a77846-ed8a-4246-87b4-30b300d08880" providerId="ADAL" clId="{94135AFF-5404-4AF9-8F58-0B15F3199E84}" dt="2021-02-19T12:13:12.874" v="3338"/>
          <ac:spMkLst>
            <pc:docMk/>
            <pc:sldMk cId="1884894232" sldId="270"/>
            <ac:spMk id="12" creationId="{C5CB530E-515E-412C-9DF1-5F8FFBD6F383}"/>
          </ac:spMkLst>
        </pc:spChg>
        <pc:spChg chg="add del">
          <ac:chgData name="Maeve Mahon" userId="54a77846-ed8a-4246-87b4-30b300d08880" providerId="ADAL" clId="{94135AFF-5404-4AF9-8F58-0B15F3199E84}" dt="2021-02-19T12:19:50.292" v="3561" actId="26606"/>
          <ac:spMkLst>
            <pc:docMk/>
            <pc:sldMk cId="1884894232" sldId="270"/>
            <ac:spMk id="13" creationId="{3FBAD350-5664-4811-A208-657FB882D350}"/>
          </ac:spMkLst>
        </pc:spChg>
        <pc:spChg chg="del">
          <ac:chgData name="Maeve Mahon" userId="54a77846-ed8a-4246-87b4-30b300d08880" providerId="ADAL" clId="{94135AFF-5404-4AF9-8F58-0B15F3199E84}" dt="2021-02-19T12:13:12.874" v="3338"/>
          <ac:spMkLst>
            <pc:docMk/>
            <pc:sldMk cId="1884894232" sldId="270"/>
            <ac:spMk id="14" creationId="{712D4376-A578-4FF1-94FC-245E7A6A489F}"/>
          </ac:spMkLst>
        </pc:spChg>
        <pc:spChg chg="add del">
          <ac:chgData name="Maeve Mahon" userId="54a77846-ed8a-4246-87b4-30b300d08880" providerId="ADAL" clId="{94135AFF-5404-4AF9-8F58-0B15F3199E84}" dt="2021-02-19T12:19:50.292" v="3561" actId="26606"/>
          <ac:spMkLst>
            <pc:docMk/>
            <pc:sldMk cId="1884894232" sldId="270"/>
            <ac:spMk id="16" creationId="{AEA7509D-F04F-40CB-A0B3-EEF16499CC9F}"/>
          </ac:spMkLst>
        </pc:spChg>
        <pc:spChg chg="add del">
          <ac:chgData name="Maeve Mahon" userId="54a77846-ed8a-4246-87b4-30b300d08880" providerId="ADAL" clId="{94135AFF-5404-4AF9-8F58-0B15F3199E84}" dt="2021-02-19T12:19:50.292" v="3561" actId="26606"/>
          <ac:spMkLst>
            <pc:docMk/>
            <pc:sldMk cId="1884894232" sldId="270"/>
            <ac:spMk id="20" creationId="{712D4376-A578-4FF1-94FC-245E7A6A489F}"/>
          </ac:spMkLst>
        </pc:spChg>
        <pc:spChg chg="del">
          <ac:chgData name="Maeve Mahon" userId="54a77846-ed8a-4246-87b4-30b300d08880" providerId="ADAL" clId="{94135AFF-5404-4AF9-8F58-0B15F3199E84}" dt="2021-02-19T12:13:12.874" v="3338"/>
          <ac:spMkLst>
            <pc:docMk/>
            <pc:sldMk cId="1884894232" sldId="270"/>
            <ac:spMk id="22" creationId="{3FBAD350-5664-4811-A208-657FB882D350}"/>
          </ac:spMkLst>
        </pc:spChg>
        <pc:spChg chg="del">
          <ac:chgData name="Maeve Mahon" userId="54a77846-ed8a-4246-87b4-30b300d08880" providerId="ADAL" clId="{94135AFF-5404-4AF9-8F58-0B15F3199E84}" dt="2021-02-19T12:13:12.874" v="3338"/>
          <ac:spMkLst>
            <pc:docMk/>
            <pc:sldMk cId="1884894232" sldId="270"/>
            <ac:spMk id="23" creationId="{AEA7509D-F04F-40CB-A0B3-EEF16499CC9F}"/>
          </ac:spMkLst>
        </pc:spChg>
        <pc:spChg chg="del">
          <ac:chgData name="Maeve Mahon" userId="54a77846-ed8a-4246-87b4-30b300d08880" providerId="ADAL" clId="{94135AFF-5404-4AF9-8F58-0B15F3199E84}" dt="2021-02-19T12:13:12.874" v="3338"/>
          <ac:spMkLst>
            <pc:docMk/>
            <pc:sldMk cId="1884894232" sldId="270"/>
            <ac:spMk id="24" creationId="{C39ADB8F-D187-49D7-BDCF-C1B6DC727068}"/>
          </ac:spMkLst>
        </pc:spChg>
        <pc:spChg chg="del">
          <ac:chgData name="Maeve Mahon" userId="54a77846-ed8a-4246-87b4-30b300d08880" providerId="ADAL" clId="{94135AFF-5404-4AF9-8F58-0B15F3199E84}" dt="2021-02-19T12:13:12.874" v="3338"/>
          <ac:spMkLst>
            <pc:docMk/>
            <pc:sldMk cId="1884894232" sldId="270"/>
            <ac:spMk id="25" creationId="{508BEF50-7B1E-49A4-BC19-5F4F1D755E64}"/>
          </ac:spMkLst>
        </pc:spChg>
        <pc:spChg chg="add">
          <ac:chgData name="Maeve Mahon" userId="54a77846-ed8a-4246-87b4-30b300d08880" providerId="ADAL" clId="{94135AFF-5404-4AF9-8F58-0B15F3199E84}" dt="2021-02-19T12:19:50.292" v="3561" actId="26606"/>
          <ac:spMkLst>
            <pc:docMk/>
            <pc:sldMk cId="1884894232" sldId="270"/>
            <ac:spMk id="26" creationId="{1A3C89F8-0D2F-47FF-B903-151248265F47}"/>
          </ac:spMkLst>
        </pc:spChg>
        <pc:spChg chg="add">
          <ac:chgData name="Maeve Mahon" userId="54a77846-ed8a-4246-87b4-30b300d08880" providerId="ADAL" clId="{94135AFF-5404-4AF9-8F58-0B15F3199E84}" dt="2021-02-19T12:19:50.292" v="3561" actId="26606"/>
          <ac:spMkLst>
            <pc:docMk/>
            <pc:sldMk cId="1884894232" sldId="270"/>
            <ac:spMk id="27" creationId="{C5CB530E-515E-412C-9DF1-5F8FFBD6F383}"/>
          </ac:spMkLst>
        </pc:spChg>
        <pc:spChg chg="add">
          <ac:chgData name="Maeve Mahon" userId="54a77846-ed8a-4246-87b4-30b300d08880" providerId="ADAL" clId="{94135AFF-5404-4AF9-8F58-0B15F3199E84}" dt="2021-02-19T12:19:50.292" v="3561" actId="26606"/>
          <ac:spMkLst>
            <pc:docMk/>
            <pc:sldMk cId="1884894232" sldId="270"/>
            <ac:spMk id="29" creationId="{712D4376-A578-4FF1-94FC-245E7A6A489F}"/>
          </ac:spMkLst>
        </pc:spChg>
        <pc:spChg chg="add">
          <ac:chgData name="Maeve Mahon" userId="54a77846-ed8a-4246-87b4-30b300d08880" providerId="ADAL" clId="{94135AFF-5404-4AF9-8F58-0B15F3199E84}" dt="2021-02-19T12:19:50.292" v="3561" actId="26606"/>
          <ac:spMkLst>
            <pc:docMk/>
            <pc:sldMk cId="1884894232" sldId="270"/>
            <ac:spMk id="31" creationId="{AEA7509D-F04F-40CB-A0B3-EEF16499CC9F}"/>
          </ac:spMkLst>
        </pc:spChg>
        <pc:spChg chg="add">
          <ac:chgData name="Maeve Mahon" userId="54a77846-ed8a-4246-87b4-30b300d08880" providerId="ADAL" clId="{94135AFF-5404-4AF9-8F58-0B15F3199E84}" dt="2021-02-19T12:19:50.292" v="3561" actId="26606"/>
          <ac:spMkLst>
            <pc:docMk/>
            <pc:sldMk cId="1884894232" sldId="270"/>
            <ac:spMk id="35" creationId="{508BEF50-7B1E-49A4-BC19-5F4F1D755E64}"/>
          </ac:spMkLst>
        </pc:spChg>
        <pc:spChg chg="add">
          <ac:chgData name="Maeve Mahon" userId="54a77846-ed8a-4246-87b4-30b300d08880" providerId="ADAL" clId="{94135AFF-5404-4AF9-8F58-0B15F3199E84}" dt="2021-02-19T12:19:50.292" v="3561" actId="26606"/>
          <ac:spMkLst>
            <pc:docMk/>
            <pc:sldMk cId="1884894232" sldId="270"/>
            <ac:spMk id="37" creationId="{3FBAD350-5664-4811-A208-657FB882D350}"/>
          </ac:spMkLst>
        </pc:spChg>
        <pc:spChg chg="add">
          <ac:chgData name="Maeve Mahon" userId="54a77846-ed8a-4246-87b4-30b300d08880" providerId="ADAL" clId="{94135AFF-5404-4AF9-8F58-0B15F3199E84}" dt="2021-02-19T12:19:50.292" v="3561" actId="26606"/>
          <ac:spMkLst>
            <pc:docMk/>
            <pc:sldMk cId="1884894232" sldId="270"/>
            <ac:spMk id="39" creationId="{C39ADB8F-D187-49D7-BDCF-C1B6DC727068}"/>
          </ac:spMkLst>
        </pc:spChg>
        <pc:cxnChg chg="add del">
          <ac:chgData name="Maeve Mahon" userId="54a77846-ed8a-4246-87b4-30b300d08880" providerId="ADAL" clId="{94135AFF-5404-4AF9-8F58-0B15F3199E84}" dt="2021-02-19T12:19:50.292" v="3561" actId="26606"/>
          <ac:cxnSpMkLst>
            <pc:docMk/>
            <pc:sldMk cId="1884894232" sldId="270"/>
            <ac:cxnSpMk id="15" creationId="{56020367-4FD5-4596-8E10-C5F095CD8DBF}"/>
          </ac:cxnSpMkLst>
        </pc:cxnChg>
        <pc:cxnChg chg="del">
          <ac:chgData name="Maeve Mahon" userId="54a77846-ed8a-4246-87b4-30b300d08880" providerId="ADAL" clId="{94135AFF-5404-4AF9-8F58-0B15F3199E84}" dt="2021-02-19T12:13:12.874" v="3338"/>
          <ac:cxnSpMkLst>
            <pc:docMk/>
            <pc:sldMk cId="1884894232" sldId="270"/>
            <ac:cxnSpMk id="18" creationId="{56020367-4FD5-4596-8E10-C5F095CD8DBF}"/>
          </ac:cxnSpMkLst>
        </pc:cxnChg>
        <pc:cxnChg chg="add">
          <ac:chgData name="Maeve Mahon" userId="54a77846-ed8a-4246-87b4-30b300d08880" providerId="ADAL" clId="{94135AFF-5404-4AF9-8F58-0B15F3199E84}" dt="2021-02-19T12:19:50.292" v="3561" actId="26606"/>
          <ac:cxnSpMkLst>
            <pc:docMk/>
            <pc:sldMk cId="1884894232" sldId="270"/>
            <ac:cxnSpMk id="33" creationId="{56020367-4FD5-4596-8E10-C5F095CD8DBF}"/>
          </ac:cxnSpMkLst>
        </pc:cxnChg>
      </pc:sldChg>
      <pc:sldChg chg="addSp delSp modSp new mod setBg">
        <pc:chgData name="Maeve Mahon" userId="54a77846-ed8a-4246-87b4-30b300d08880" providerId="ADAL" clId="{94135AFF-5404-4AF9-8F58-0B15F3199E84}" dt="2021-02-21T10:21:41.320" v="4513" actId="20577"/>
        <pc:sldMkLst>
          <pc:docMk/>
          <pc:sldMk cId="2481391262" sldId="271"/>
        </pc:sldMkLst>
        <pc:spChg chg="mod">
          <ac:chgData name="Maeve Mahon" userId="54a77846-ed8a-4246-87b4-30b300d08880" providerId="ADAL" clId="{94135AFF-5404-4AF9-8F58-0B15F3199E84}" dt="2021-02-19T12:25:54.723" v="4024" actId="14100"/>
          <ac:spMkLst>
            <pc:docMk/>
            <pc:sldMk cId="2481391262" sldId="271"/>
            <ac:spMk id="2" creationId="{93FA23C4-5495-4F66-BA06-84A535D62394}"/>
          </ac:spMkLst>
        </pc:spChg>
        <pc:spChg chg="mod">
          <ac:chgData name="Maeve Mahon" userId="54a77846-ed8a-4246-87b4-30b300d08880" providerId="ADAL" clId="{94135AFF-5404-4AF9-8F58-0B15F3199E84}" dt="2021-02-21T10:21:41.320" v="4513" actId="20577"/>
          <ac:spMkLst>
            <pc:docMk/>
            <pc:sldMk cId="2481391262" sldId="271"/>
            <ac:spMk id="3" creationId="{DF6EE2FB-D610-4587-899E-037AE3F299EA}"/>
          </ac:spMkLst>
        </pc:spChg>
        <pc:spChg chg="add del">
          <ac:chgData name="Maeve Mahon" userId="54a77846-ed8a-4246-87b4-30b300d08880" providerId="ADAL" clId="{94135AFF-5404-4AF9-8F58-0B15F3199E84}" dt="2021-02-19T12:25:45.937" v="4019" actId="26606"/>
          <ac:spMkLst>
            <pc:docMk/>
            <pc:sldMk cId="2481391262" sldId="271"/>
            <ac:spMk id="8" creationId="{9A3F5928-D955-456A-97B5-AA390B8CE9D5}"/>
          </ac:spMkLst>
        </pc:spChg>
        <pc:spChg chg="add del">
          <ac:chgData name="Maeve Mahon" userId="54a77846-ed8a-4246-87b4-30b300d08880" providerId="ADAL" clId="{94135AFF-5404-4AF9-8F58-0B15F3199E84}" dt="2021-02-19T12:25:45.937" v="4019" actId="26606"/>
          <ac:spMkLst>
            <pc:docMk/>
            <pc:sldMk cId="2481391262" sldId="271"/>
            <ac:spMk id="12" creationId="{C5CB530E-515E-412C-9DF1-5F8FFBD6F383}"/>
          </ac:spMkLst>
        </pc:spChg>
        <pc:spChg chg="add del">
          <ac:chgData name="Maeve Mahon" userId="54a77846-ed8a-4246-87b4-30b300d08880" providerId="ADAL" clId="{94135AFF-5404-4AF9-8F58-0B15F3199E84}" dt="2021-02-19T12:25:45.937" v="4019" actId="26606"/>
          <ac:spMkLst>
            <pc:docMk/>
            <pc:sldMk cId="2481391262" sldId="271"/>
            <ac:spMk id="14" creationId="{712D4376-A578-4FF1-94FC-245E7A6A489F}"/>
          </ac:spMkLst>
        </pc:spChg>
        <pc:spChg chg="add del">
          <ac:chgData name="Maeve Mahon" userId="54a77846-ed8a-4246-87b4-30b300d08880" providerId="ADAL" clId="{94135AFF-5404-4AF9-8F58-0B15F3199E84}" dt="2021-02-19T12:25:45.937" v="4019" actId="26606"/>
          <ac:spMkLst>
            <pc:docMk/>
            <pc:sldMk cId="2481391262" sldId="271"/>
            <ac:spMk id="16" creationId="{AEA7509D-F04F-40CB-A0B3-EEF16499CC9F}"/>
          </ac:spMkLst>
        </pc:spChg>
        <pc:spChg chg="add">
          <ac:chgData name="Maeve Mahon" userId="54a77846-ed8a-4246-87b4-30b300d08880" providerId="ADAL" clId="{94135AFF-5404-4AF9-8F58-0B15F3199E84}" dt="2021-02-19T12:25:45.937" v="4019" actId="26606"/>
          <ac:spMkLst>
            <pc:docMk/>
            <pc:sldMk cId="2481391262" sldId="271"/>
            <ac:spMk id="21" creationId="{1A3C89F8-0D2F-47FF-B903-151248265F47}"/>
          </ac:spMkLst>
        </pc:spChg>
        <pc:spChg chg="add">
          <ac:chgData name="Maeve Mahon" userId="54a77846-ed8a-4246-87b4-30b300d08880" providerId="ADAL" clId="{94135AFF-5404-4AF9-8F58-0B15F3199E84}" dt="2021-02-19T12:25:45.937" v="4019" actId="26606"/>
          <ac:spMkLst>
            <pc:docMk/>
            <pc:sldMk cId="2481391262" sldId="271"/>
            <ac:spMk id="23" creationId="{C5CB530E-515E-412C-9DF1-5F8FFBD6F383}"/>
          </ac:spMkLst>
        </pc:spChg>
        <pc:spChg chg="add">
          <ac:chgData name="Maeve Mahon" userId="54a77846-ed8a-4246-87b4-30b300d08880" providerId="ADAL" clId="{94135AFF-5404-4AF9-8F58-0B15F3199E84}" dt="2021-02-19T12:25:45.937" v="4019" actId="26606"/>
          <ac:spMkLst>
            <pc:docMk/>
            <pc:sldMk cId="2481391262" sldId="271"/>
            <ac:spMk id="25" creationId="{712D4376-A578-4FF1-94FC-245E7A6A489F}"/>
          </ac:spMkLst>
        </pc:spChg>
        <pc:spChg chg="add">
          <ac:chgData name="Maeve Mahon" userId="54a77846-ed8a-4246-87b4-30b300d08880" providerId="ADAL" clId="{94135AFF-5404-4AF9-8F58-0B15F3199E84}" dt="2021-02-19T12:25:45.937" v="4019" actId="26606"/>
          <ac:spMkLst>
            <pc:docMk/>
            <pc:sldMk cId="2481391262" sldId="271"/>
            <ac:spMk id="27" creationId="{AEA7509D-F04F-40CB-A0B3-EEF16499CC9F}"/>
          </ac:spMkLst>
        </pc:spChg>
        <pc:spChg chg="add">
          <ac:chgData name="Maeve Mahon" userId="54a77846-ed8a-4246-87b4-30b300d08880" providerId="ADAL" clId="{94135AFF-5404-4AF9-8F58-0B15F3199E84}" dt="2021-02-19T12:25:45.937" v="4019" actId="26606"/>
          <ac:spMkLst>
            <pc:docMk/>
            <pc:sldMk cId="2481391262" sldId="271"/>
            <ac:spMk id="31" creationId="{508BEF50-7B1E-49A4-BC19-5F4F1D755E64}"/>
          </ac:spMkLst>
        </pc:spChg>
        <pc:spChg chg="add">
          <ac:chgData name="Maeve Mahon" userId="54a77846-ed8a-4246-87b4-30b300d08880" providerId="ADAL" clId="{94135AFF-5404-4AF9-8F58-0B15F3199E84}" dt="2021-02-19T12:25:45.937" v="4019" actId="26606"/>
          <ac:spMkLst>
            <pc:docMk/>
            <pc:sldMk cId="2481391262" sldId="271"/>
            <ac:spMk id="33" creationId="{3FBAD350-5664-4811-A208-657FB882D350}"/>
          </ac:spMkLst>
        </pc:spChg>
        <pc:spChg chg="add">
          <ac:chgData name="Maeve Mahon" userId="54a77846-ed8a-4246-87b4-30b300d08880" providerId="ADAL" clId="{94135AFF-5404-4AF9-8F58-0B15F3199E84}" dt="2021-02-19T12:25:45.937" v="4019" actId="26606"/>
          <ac:spMkLst>
            <pc:docMk/>
            <pc:sldMk cId="2481391262" sldId="271"/>
            <ac:spMk id="35" creationId="{C39ADB8F-D187-49D7-BDCF-C1B6DC727068}"/>
          </ac:spMkLst>
        </pc:spChg>
        <pc:cxnChg chg="add del">
          <ac:chgData name="Maeve Mahon" userId="54a77846-ed8a-4246-87b4-30b300d08880" providerId="ADAL" clId="{94135AFF-5404-4AF9-8F58-0B15F3199E84}" dt="2021-02-19T12:25:45.937" v="4019" actId="26606"/>
          <ac:cxnSpMkLst>
            <pc:docMk/>
            <pc:sldMk cId="2481391262" sldId="271"/>
            <ac:cxnSpMk id="10" creationId="{56020367-4FD5-4596-8E10-C5F095CD8DBF}"/>
          </ac:cxnSpMkLst>
        </pc:cxnChg>
        <pc:cxnChg chg="add">
          <ac:chgData name="Maeve Mahon" userId="54a77846-ed8a-4246-87b4-30b300d08880" providerId="ADAL" clId="{94135AFF-5404-4AF9-8F58-0B15F3199E84}" dt="2021-02-19T12:25:45.937" v="4019" actId="26606"/>
          <ac:cxnSpMkLst>
            <pc:docMk/>
            <pc:sldMk cId="2481391262" sldId="271"/>
            <ac:cxnSpMk id="29" creationId="{56020367-4FD5-4596-8E10-C5F095CD8DBF}"/>
          </ac:cxnSpMkLst>
        </pc:cxnChg>
      </pc:sldChg>
      <pc:sldChg chg="addSp modSp new mod setBg">
        <pc:chgData name="Maeve Mahon" userId="54a77846-ed8a-4246-87b4-30b300d08880" providerId="ADAL" clId="{94135AFF-5404-4AF9-8F58-0B15F3199E84}" dt="2021-02-21T10:53:51.798" v="5565" actId="20577"/>
        <pc:sldMkLst>
          <pc:docMk/>
          <pc:sldMk cId="2956334222" sldId="272"/>
        </pc:sldMkLst>
        <pc:spChg chg="mod">
          <ac:chgData name="Maeve Mahon" userId="54a77846-ed8a-4246-87b4-30b300d08880" providerId="ADAL" clId="{94135AFF-5404-4AF9-8F58-0B15F3199E84}" dt="2021-02-21T10:52:26.622" v="5526" actId="26606"/>
          <ac:spMkLst>
            <pc:docMk/>
            <pc:sldMk cId="2956334222" sldId="272"/>
            <ac:spMk id="2" creationId="{C49AB95E-EAD6-4C03-8A12-7C8F99049FD8}"/>
          </ac:spMkLst>
        </pc:spChg>
        <pc:spChg chg="mod">
          <ac:chgData name="Maeve Mahon" userId="54a77846-ed8a-4246-87b4-30b300d08880" providerId="ADAL" clId="{94135AFF-5404-4AF9-8F58-0B15F3199E84}" dt="2021-02-21T10:53:51.798" v="5565" actId="20577"/>
          <ac:spMkLst>
            <pc:docMk/>
            <pc:sldMk cId="2956334222" sldId="272"/>
            <ac:spMk id="3" creationId="{D9DE7CDB-B2D4-41C8-8223-4F00AE5F3BFD}"/>
          </ac:spMkLst>
        </pc:spChg>
        <pc:spChg chg="add">
          <ac:chgData name="Maeve Mahon" userId="54a77846-ed8a-4246-87b4-30b300d08880" providerId="ADAL" clId="{94135AFF-5404-4AF9-8F58-0B15F3199E84}" dt="2021-02-21T10:52:26.622" v="5526" actId="26606"/>
          <ac:spMkLst>
            <pc:docMk/>
            <pc:sldMk cId="2956334222" sldId="272"/>
            <ac:spMk id="8" creationId="{09588DA8-065E-4F6F-8EFD-43104AB2E0CF}"/>
          </ac:spMkLst>
        </pc:spChg>
        <pc:spChg chg="add">
          <ac:chgData name="Maeve Mahon" userId="54a77846-ed8a-4246-87b4-30b300d08880" providerId="ADAL" clId="{94135AFF-5404-4AF9-8F58-0B15F3199E84}" dt="2021-02-21T10:52:26.622" v="5526" actId="26606"/>
          <ac:spMkLst>
            <pc:docMk/>
            <pc:sldMk cId="2956334222" sldId="272"/>
            <ac:spMk id="10" creationId="{C4285719-470E-454C-AF62-8323075F1F5B}"/>
          </ac:spMkLst>
        </pc:spChg>
        <pc:spChg chg="add">
          <ac:chgData name="Maeve Mahon" userId="54a77846-ed8a-4246-87b4-30b300d08880" providerId="ADAL" clId="{94135AFF-5404-4AF9-8F58-0B15F3199E84}" dt="2021-02-21T10:52:26.622" v="5526" actId="26606"/>
          <ac:spMkLst>
            <pc:docMk/>
            <pc:sldMk cId="2956334222" sldId="272"/>
            <ac:spMk id="12" creationId="{CD9FE4EF-C4D8-49A0-B2FF-81D8DB7D8A24}"/>
          </ac:spMkLst>
        </pc:spChg>
        <pc:spChg chg="add">
          <ac:chgData name="Maeve Mahon" userId="54a77846-ed8a-4246-87b4-30b300d08880" providerId="ADAL" clId="{94135AFF-5404-4AF9-8F58-0B15F3199E84}" dt="2021-02-21T10:52:26.622" v="5526" actId="26606"/>
          <ac:spMkLst>
            <pc:docMk/>
            <pc:sldMk cId="2956334222" sldId="272"/>
            <ac:spMk id="14" creationId="{4300840D-0A0B-4512-BACA-B439D5B9C57C}"/>
          </ac:spMkLst>
        </pc:spChg>
        <pc:spChg chg="add">
          <ac:chgData name="Maeve Mahon" userId="54a77846-ed8a-4246-87b4-30b300d08880" providerId="ADAL" clId="{94135AFF-5404-4AF9-8F58-0B15F3199E84}" dt="2021-02-21T10:52:26.622" v="5526" actId="26606"/>
          <ac:spMkLst>
            <pc:docMk/>
            <pc:sldMk cId="2956334222" sldId="272"/>
            <ac:spMk id="16" creationId="{D2B78728-A580-49A7-84F9-6EF6F583ADE0}"/>
          </ac:spMkLst>
        </pc:spChg>
        <pc:spChg chg="add">
          <ac:chgData name="Maeve Mahon" userId="54a77846-ed8a-4246-87b4-30b300d08880" providerId="ADAL" clId="{94135AFF-5404-4AF9-8F58-0B15F3199E84}" dt="2021-02-21T10:52:26.622" v="5526" actId="26606"/>
          <ac:spMkLst>
            <pc:docMk/>
            <pc:sldMk cId="2956334222" sldId="272"/>
            <ac:spMk id="18" creationId="{38FAA1A1-D861-433F-88FA-1E9D6FD31D11}"/>
          </ac:spMkLst>
        </pc:spChg>
        <pc:spChg chg="add">
          <ac:chgData name="Maeve Mahon" userId="54a77846-ed8a-4246-87b4-30b300d08880" providerId="ADAL" clId="{94135AFF-5404-4AF9-8F58-0B15F3199E84}" dt="2021-02-21T10:52:26.622" v="5526" actId="26606"/>
          <ac:spMkLst>
            <pc:docMk/>
            <pc:sldMk cId="2956334222" sldId="272"/>
            <ac:spMk id="20" creationId="{8D71EDA1-87BF-4D5D-AB79-F346FD19278A}"/>
          </ac:spMkLst>
        </pc:spChg>
      </pc:sldChg>
      <pc:sldChg chg="addSp modSp new mod setBg">
        <pc:chgData name="Maeve Mahon" userId="54a77846-ed8a-4246-87b4-30b300d08880" providerId="ADAL" clId="{94135AFF-5404-4AF9-8F58-0B15F3199E84}" dt="2021-02-21T10:54:34.597" v="5574" actId="20577"/>
        <pc:sldMkLst>
          <pc:docMk/>
          <pc:sldMk cId="4003193343" sldId="273"/>
        </pc:sldMkLst>
        <pc:spChg chg="mod">
          <ac:chgData name="Maeve Mahon" userId="54a77846-ed8a-4246-87b4-30b300d08880" providerId="ADAL" clId="{94135AFF-5404-4AF9-8F58-0B15F3199E84}" dt="2021-02-21T10:54:12.654" v="5566" actId="26606"/>
          <ac:spMkLst>
            <pc:docMk/>
            <pc:sldMk cId="4003193343" sldId="273"/>
            <ac:spMk id="2" creationId="{3662202D-04C7-4DAD-8826-53E903862EF2}"/>
          </ac:spMkLst>
        </pc:spChg>
        <pc:spChg chg="mod">
          <ac:chgData name="Maeve Mahon" userId="54a77846-ed8a-4246-87b4-30b300d08880" providerId="ADAL" clId="{94135AFF-5404-4AF9-8F58-0B15F3199E84}" dt="2021-02-21T10:54:34.597" v="5574" actId="20577"/>
          <ac:spMkLst>
            <pc:docMk/>
            <pc:sldMk cId="4003193343" sldId="273"/>
            <ac:spMk id="3" creationId="{8D2D6783-D39F-43AD-B5B1-CA2CAAB91AF6}"/>
          </ac:spMkLst>
        </pc:spChg>
        <pc:spChg chg="add">
          <ac:chgData name="Maeve Mahon" userId="54a77846-ed8a-4246-87b4-30b300d08880" providerId="ADAL" clId="{94135AFF-5404-4AF9-8F58-0B15F3199E84}" dt="2021-02-21T10:54:12.654" v="5566" actId="26606"/>
          <ac:spMkLst>
            <pc:docMk/>
            <pc:sldMk cId="4003193343" sldId="273"/>
            <ac:spMk id="8" creationId="{09588DA8-065E-4F6F-8EFD-43104AB2E0CF}"/>
          </ac:spMkLst>
        </pc:spChg>
        <pc:spChg chg="add">
          <ac:chgData name="Maeve Mahon" userId="54a77846-ed8a-4246-87b4-30b300d08880" providerId="ADAL" clId="{94135AFF-5404-4AF9-8F58-0B15F3199E84}" dt="2021-02-21T10:54:12.654" v="5566" actId="26606"/>
          <ac:spMkLst>
            <pc:docMk/>
            <pc:sldMk cId="4003193343" sldId="273"/>
            <ac:spMk id="10" creationId="{C4285719-470E-454C-AF62-8323075F1F5B}"/>
          </ac:spMkLst>
        </pc:spChg>
        <pc:spChg chg="add">
          <ac:chgData name="Maeve Mahon" userId="54a77846-ed8a-4246-87b4-30b300d08880" providerId="ADAL" clId="{94135AFF-5404-4AF9-8F58-0B15F3199E84}" dt="2021-02-21T10:54:12.654" v="5566" actId="26606"/>
          <ac:spMkLst>
            <pc:docMk/>
            <pc:sldMk cId="4003193343" sldId="273"/>
            <ac:spMk id="12" creationId="{CD9FE4EF-C4D8-49A0-B2FF-81D8DB7D8A24}"/>
          </ac:spMkLst>
        </pc:spChg>
        <pc:spChg chg="add">
          <ac:chgData name="Maeve Mahon" userId="54a77846-ed8a-4246-87b4-30b300d08880" providerId="ADAL" clId="{94135AFF-5404-4AF9-8F58-0B15F3199E84}" dt="2021-02-21T10:54:12.654" v="5566" actId="26606"/>
          <ac:spMkLst>
            <pc:docMk/>
            <pc:sldMk cId="4003193343" sldId="273"/>
            <ac:spMk id="14" creationId="{4300840D-0A0B-4512-BACA-B439D5B9C57C}"/>
          </ac:spMkLst>
        </pc:spChg>
        <pc:spChg chg="add">
          <ac:chgData name="Maeve Mahon" userId="54a77846-ed8a-4246-87b4-30b300d08880" providerId="ADAL" clId="{94135AFF-5404-4AF9-8F58-0B15F3199E84}" dt="2021-02-21T10:54:12.654" v="5566" actId="26606"/>
          <ac:spMkLst>
            <pc:docMk/>
            <pc:sldMk cId="4003193343" sldId="273"/>
            <ac:spMk id="16" creationId="{D2B78728-A580-49A7-84F9-6EF6F583ADE0}"/>
          </ac:spMkLst>
        </pc:spChg>
        <pc:spChg chg="add">
          <ac:chgData name="Maeve Mahon" userId="54a77846-ed8a-4246-87b4-30b300d08880" providerId="ADAL" clId="{94135AFF-5404-4AF9-8F58-0B15F3199E84}" dt="2021-02-21T10:54:12.654" v="5566" actId="26606"/>
          <ac:spMkLst>
            <pc:docMk/>
            <pc:sldMk cId="4003193343" sldId="273"/>
            <ac:spMk id="18" creationId="{38FAA1A1-D861-433F-88FA-1E9D6FD31D11}"/>
          </ac:spMkLst>
        </pc:spChg>
        <pc:spChg chg="add">
          <ac:chgData name="Maeve Mahon" userId="54a77846-ed8a-4246-87b4-30b300d08880" providerId="ADAL" clId="{94135AFF-5404-4AF9-8F58-0B15F3199E84}" dt="2021-02-21T10:54:12.654" v="5566" actId="26606"/>
          <ac:spMkLst>
            <pc:docMk/>
            <pc:sldMk cId="4003193343" sldId="273"/>
            <ac:spMk id="20" creationId="{8D71EDA1-87BF-4D5D-AB79-F346FD19278A}"/>
          </ac:spMkLst>
        </pc:spChg>
      </pc:sldChg>
      <pc:sldChg chg="addSp modSp new mod setBg">
        <pc:chgData name="Maeve Mahon" userId="54a77846-ed8a-4246-87b4-30b300d08880" providerId="ADAL" clId="{94135AFF-5404-4AF9-8F58-0B15F3199E84}" dt="2021-02-21T10:55:43.104" v="5596" actId="113"/>
        <pc:sldMkLst>
          <pc:docMk/>
          <pc:sldMk cId="2725052390" sldId="274"/>
        </pc:sldMkLst>
        <pc:spChg chg="mod">
          <ac:chgData name="Maeve Mahon" userId="54a77846-ed8a-4246-87b4-30b300d08880" providerId="ADAL" clId="{94135AFF-5404-4AF9-8F58-0B15F3199E84}" dt="2021-02-21T10:54:39.796" v="5575" actId="26606"/>
          <ac:spMkLst>
            <pc:docMk/>
            <pc:sldMk cId="2725052390" sldId="274"/>
            <ac:spMk id="2" creationId="{0E6AADAD-3307-4D9C-A8BE-215740EA8487}"/>
          </ac:spMkLst>
        </pc:spChg>
        <pc:spChg chg="mod">
          <ac:chgData name="Maeve Mahon" userId="54a77846-ed8a-4246-87b4-30b300d08880" providerId="ADAL" clId="{94135AFF-5404-4AF9-8F58-0B15F3199E84}" dt="2021-02-21T10:55:43.104" v="5596" actId="113"/>
          <ac:spMkLst>
            <pc:docMk/>
            <pc:sldMk cId="2725052390" sldId="274"/>
            <ac:spMk id="3" creationId="{1D85A114-3584-4F69-A980-E10FE5A794F9}"/>
          </ac:spMkLst>
        </pc:spChg>
        <pc:spChg chg="add">
          <ac:chgData name="Maeve Mahon" userId="54a77846-ed8a-4246-87b4-30b300d08880" providerId="ADAL" clId="{94135AFF-5404-4AF9-8F58-0B15F3199E84}" dt="2021-02-21T10:54:39.796" v="5575" actId="26606"/>
          <ac:spMkLst>
            <pc:docMk/>
            <pc:sldMk cId="2725052390" sldId="274"/>
            <ac:spMk id="8" creationId="{09588DA8-065E-4F6F-8EFD-43104AB2E0CF}"/>
          </ac:spMkLst>
        </pc:spChg>
        <pc:spChg chg="add">
          <ac:chgData name="Maeve Mahon" userId="54a77846-ed8a-4246-87b4-30b300d08880" providerId="ADAL" clId="{94135AFF-5404-4AF9-8F58-0B15F3199E84}" dt="2021-02-21T10:54:39.796" v="5575" actId="26606"/>
          <ac:spMkLst>
            <pc:docMk/>
            <pc:sldMk cId="2725052390" sldId="274"/>
            <ac:spMk id="10" creationId="{C4285719-470E-454C-AF62-8323075F1F5B}"/>
          </ac:spMkLst>
        </pc:spChg>
        <pc:spChg chg="add">
          <ac:chgData name="Maeve Mahon" userId="54a77846-ed8a-4246-87b4-30b300d08880" providerId="ADAL" clId="{94135AFF-5404-4AF9-8F58-0B15F3199E84}" dt="2021-02-21T10:54:39.796" v="5575" actId="26606"/>
          <ac:spMkLst>
            <pc:docMk/>
            <pc:sldMk cId="2725052390" sldId="274"/>
            <ac:spMk id="12" creationId="{CD9FE4EF-C4D8-49A0-B2FF-81D8DB7D8A24}"/>
          </ac:spMkLst>
        </pc:spChg>
        <pc:spChg chg="add">
          <ac:chgData name="Maeve Mahon" userId="54a77846-ed8a-4246-87b4-30b300d08880" providerId="ADAL" clId="{94135AFF-5404-4AF9-8F58-0B15F3199E84}" dt="2021-02-21T10:54:39.796" v="5575" actId="26606"/>
          <ac:spMkLst>
            <pc:docMk/>
            <pc:sldMk cId="2725052390" sldId="274"/>
            <ac:spMk id="14" creationId="{4300840D-0A0B-4512-BACA-B439D5B9C57C}"/>
          </ac:spMkLst>
        </pc:spChg>
        <pc:spChg chg="add">
          <ac:chgData name="Maeve Mahon" userId="54a77846-ed8a-4246-87b4-30b300d08880" providerId="ADAL" clId="{94135AFF-5404-4AF9-8F58-0B15F3199E84}" dt="2021-02-21T10:54:39.796" v="5575" actId="26606"/>
          <ac:spMkLst>
            <pc:docMk/>
            <pc:sldMk cId="2725052390" sldId="274"/>
            <ac:spMk id="16" creationId="{D2B78728-A580-49A7-84F9-6EF6F583ADE0}"/>
          </ac:spMkLst>
        </pc:spChg>
        <pc:spChg chg="add">
          <ac:chgData name="Maeve Mahon" userId="54a77846-ed8a-4246-87b4-30b300d08880" providerId="ADAL" clId="{94135AFF-5404-4AF9-8F58-0B15F3199E84}" dt="2021-02-21T10:54:39.796" v="5575" actId="26606"/>
          <ac:spMkLst>
            <pc:docMk/>
            <pc:sldMk cId="2725052390" sldId="274"/>
            <ac:spMk id="18" creationId="{38FAA1A1-D861-433F-88FA-1E9D6FD31D11}"/>
          </ac:spMkLst>
        </pc:spChg>
        <pc:spChg chg="add">
          <ac:chgData name="Maeve Mahon" userId="54a77846-ed8a-4246-87b4-30b300d08880" providerId="ADAL" clId="{94135AFF-5404-4AF9-8F58-0B15F3199E84}" dt="2021-02-21T10:54:39.796" v="5575" actId="26606"/>
          <ac:spMkLst>
            <pc:docMk/>
            <pc:sldMk cId="2725052390" sldId="274"/>
            <ac:spMk id="20" creationId="{8D71EDA1-87BF-4D5D-AB79-F346FD19278A}"/>
          </ac:spMkLst>
        </pc:spChg>
      </pc:sldChg>
      <pc:sldChg chg="addSp modSp new mod setBg">
        <pc:chgData name="Maeve Mahon" userId="54a77846-ed8a-4246-87b4-30b300d08880" providerId="ADAL" clId="{94135AFF-5404-4AF9-8F58-0B15F3199E84}" dt="2021-02-21T10:55:56.202" v="5597" actId="113"/>
        <pc:sldMkLst>
          <pc:docMk/>
          <pc:sldMk cId="425587486" sldId="275"/>
        </pc:sldMkLst>
        <pc:spChg chg="mod">
          <ac:chgData name="Maeve Mahon" userId="54a77846-ed8a-4246-87b4-30b300d08880" providerId="ADAL" clId="{94135AFF-5404-4AF9-8F58-0B15F3199E84}" dt="2021-02-21T10:55:56.202" v="5597" actId="113"/>
          <ac:spMkLst>
            <pc:docMk/>
            <pc:sldMk cId="425587486" sldId="275"/>
            <ac:spMk id="2" creationId="{F863E5A0-95E5-4937-84E3-CFFAD4BE5108}"/>
          </ac:spMkLst>
        </pc:spChg>
        <pc:spChg chg="mod">
          <ac:chgData name="Maeve Mahon" userId="54a77846-ed8a-4246-87b4-30b300d08880" providerId="ADAL" clId="{94135AFF-5404-4AF9-8F58-0B15F3199E84}" dt="2021-02-21T10:50:03.353" v="5471" actId="403"/>
          <ac:spMkLst>
            <pc:docMk/>
            <pc:sldMk cId="425587486" sldId="275"/>
            <ac:spMk id="3" creationId="{B28F7E1B-70B9-4F55-9F94-C80B1FC9889F}"/>
          </ac:spMkLst>
        </pc:spChg>
        <pc:spChg chg="add">
          <ac:chgData name="Maeve Mahon" userId="54a77846-ed8a-4246-87b4-30b300d08880" providerId="ADAL" clId="{94135AFF-5404-4AF9-8F58-0B15F3199E84}" dt="2021-02-21T10:49:34.589" v="5465" actId="26606"/>
          <ac:spMkLst>
            <pc:docMk/>
            <pc:sldMk cId="425587486" sldId="275"/>
            <ac:spMk id="10" creationId="{91F32EBA-ED97-466E-8CFA-8382584155D0}"/>
          </ac:spMkLst>
        </pc:spChg>
        <pc:spChg chg="add">
          <ac:chgData name="Maeve Mahon" userId="54a77846-ed8a-4246-87b4-30b300d08880" providerId="ADAL" clId="{94135AFF-5404-4AF9-8F58-0B15F3199E84}" dt="2021-02-21T10:49:34.589" v="5465" actId="26606"/>
          <ac:spMkLst>
            <pc:docMk/>
            <pc:sldMk cId="425587486" sldId="275"/>
            <ac:spMk id="12" creationId="{4300F7B2-2FBB-4B65-B588-6331766027CB}"/>
          </ac:spMkLst>
        </pc:spChg>
        <pc:spChg chg="add">
          <ac:chgData name="Maeve Mahon" userId="54a77846-ed8a-4246-87b4-30b300d08880" providerId="ADAL" clId="{94135AFF-5404-4AF9-8F58-0B15F3199E84}" dt="2021-02-21T10:49:34.589" v="5465" actId="26606"/>
          <ac:spMkLst>
            <pc:docMk/>
            <pc:sldMk cId="425587486" sldId="275"/>
            <ac:spMk id="14" creationId="{EFA5A327-531A-495C-BCA7-27F04811AF4B}"/>
          </ac:spMkLst>
        </pc:spChg>
        <pc:spChg chg="add">
          <ac:chgData name="Maeve Mahon" userId="54a77846-ed8a-4246-87b4-30b300d08880" providerId="ADAL" clId="{94135AFF-5404-4AF9-8F58-0B15F3199E84}" dt="2021-02-21T10:49:34.589" v="5465" actId="26606"/>
          <ac:spMkLst>
            <pc:docMk/>
            <pc:sldMk cId="425587486" sldId="275"/>
            <ac:spMk id="16" creationId="{09C89D1D-8C73-4FE3-BB9A-0A66D0F9C2FF}"/>
          </ac:spMkLst>
        </pc:spChg>
        <pc:picChg chg="add mod">
          <ac:chgData name="Maeve Mahon" userId="54a77846-ed8a-4246-87b4-30b300d08880" providerId="ADAL" clId="{94135AFF-5404-4AF9-8F58-0B15F3199E84}" dt="2021-02-21T10:49:34.589" v="5465" actId="26606"/>
          <ac:picMkLst>
            <pc:docMk/>
            <pc:sldMk cId="425587486" sldId="275"/>
            <ac:picMk id="5" creationId="{88A7CBBD-E45F-4A60-BDB1-6397ABF7301D}"/>
          </ac:picMkLst>
        </pc:picChg>
      </pc:sldChg>
      <pc:sldChg chg="addSp delSp modSp add mod setBg delAnim delDesignElem">
        <pc:chgData name="Maeve Mahon" userId="54a77846-ed8a-4246-87b4-30b300d08880" providerId="ADAL" clId="{94135AFF-5404-4AF9-8F58-0B15F3199E84}" dt="2021-02-22T13:22:48.416" v="6145" actId="122"/>
        <pc:sldMkLst>
          <pc:docMk/>
          <pc:sldMk cId="314212291" sldId="276"/>
        </pc:sldMkLst>
        <pc:spChg chg="mod">
          <ac:chgData name="Maeve Mahon" userId="54a77846-ed8a-4246-87b4-30b300d08880" providerId="ADAL" clId="{94135AFF-5404-4AF9-8F58-0B15F3199E84}" dt="2021-02-22T13:22:32.126" v="6138" actId="1076"/>
          <ac:spMkLst>
            <pc:docMk/>
            <pc:sldMk cId="314212291" sldId="276"/>
            <ac:spMk id="2" creationId="{E2F20E84-ED81-4947-B811-7D893B45A5F1}"/>
          </ac:spMkLst>
        </pc:spChg>
        <pc:spChg chg="mod">
          <ac:chgData name="Maeve Mahon" userId="54a77846-ed8a-4246-87b4-30b300d08880" providerId="ADAL" clId="{94135AFF-5404-4AF9-8F58-0B15F3199E84}" dt="2021-02-22T13:22:48.416" v="6145" actId="122"/>
          <ac:spMkLst>
            <pc:docMk/>
            <pc:sldMk cId="314212291" sldId="276"/>
            <ac:spMk id="3" creationId="{368EC421-75B2-4D2C-BEAC-3B84D05B925A}"/>
          </ac:spMkLst>
        </pc:spChg>
        <pc:spChg chg="add del">
          <ac:chgData name="Maeve Mahon" userId="54a77846-ed8a-4246-87b4-30b300d08880" providerId="ADAL" clId="{94135AFF-5404-4AF9-8F58-0B15F3199E84}" dt="2021-02-22T13:22:17.577" v="6128" actId="26606"/>
          <ac:spMkLst>
            <pc:docMk/>
            <pc:sldMk cId="314212291" sldId="276"/>
            <ac:spMk id="7" creationId="{A88B2AAA-B805-498E-A9E6-98B885855498}"/>
          </ac:spMkLst>
        </pc:spChg>
        <pc:spChg chg="add del">
          <ac:chgData name="Maeve Mahon" userId="54a77846-ed8a-4246-87b4-30b300d08880" providerId="ADAL" clId="{94135AFF-5404-4AF9-8F58-0B15F3199E84}" dt="2021-02-22T13:22:17.577" v="6128" actId="26606"/>
          <ac:spMkLst>
            <pc:docMk/>
            <pc:sldMk cId="314212291" sldId="276"/>
            <ac:spMk id="8" creationId="{9B8051E0-19D7-43E1-BFD9-E6DBFEB3A3F1}"/>
          </ac:spMkLst>
        </pc:spChg>
        <pc:spChg chg="add del">
          <ac:chgData name="Maeve Mahon" userId="54a77846-ed8a-4246-87b4-30b300d08880" providerId="ADAL" clId="{94135AFF-5404-4AF9-8F58-0B15F3199E84}" dt="2021-02-22T13:22:17.577" v="6128" actId="26606"/>
          <ac:spMkLst>
            <pc:docMk/>
            <pc:sldMk cId="314212291" sldId="276"/>
            <ac:spMk id="9" creationId="{4EDB2B02-86A2-46F5-A4BE-B7D9B10411D6}"/>
          </ac:spMkLst>
        </pc:spChg>
        <pc:spChg chg="add del">
          <ac:chgData name="Maeve Mahon" userId="54a77846-ed8a-4246-87b4-30b300d08880" providerId="ADAL" clId="{94135AFF-5404-4AF9-8F58-0B15F3199E84}" dt="2021-02-22T13:22:17.577" v="6128" actId="26606"/>
          <ac:spMkLst>
            <pc:docMk/>
            <pc:sldMk cId="314212291" sldId="276"/>
            <ac:spMk id="10" creationId="{07322A9E-F1EC-405E-8971-BA906EFFCCB8}"/>
          </ac:spMkLst>
        </pc:spChg>
        <pc:spChg chg="add del">
          <ac:chgData name="Maeve Mahon" userId="54a77846-ed8a-4246-87b4-30b300d08880" providerId="ADAL" clId="{94135AFF-5404-4AF9-8F58-0B15F3199E84}" dt="2021-02-22T13:22:17.577" v="6128" actId="26606"/>
          <ac:spMkLst>
            <pc:docMk/>
            <pc:sldMk cId="314212291" sldId="276"/>
            <ac:spMk id="12" creationId="{A5704422-1118-4FD1-95AD-29A064EB80D9}"/>
          </ac:spMkLst>
        </pc:spChg>
        <pc:spChg chg="del">
          <ac:chgData name="Maeve Mahon" userId="54a77846-ed8a-4246-87b4-30b300d08880" providerId="ADAL" clId="{94135AFF-5404-4AF9-8F58-0B15F3199E84}" dt="2021-02-22T13:21:48.026" v="6122"/>
          <ac:spMkLst>
            <pc:docMk/>
            <pc:sldMk cId="314212291" sldId="276"/>
            <ac:spMk id="14" creationId="{F575A102-D95D-4D6E-8F1B-49EED0AEC65C}"/>
          </ac:spMkLst>
        </pc:spChg>
        <pc:spChg chg="del">
          <ac:chgData name="Maeve Mahon" userId="54a77846-ed8a-4246-87b4-30b300d08880" providerId="ADAL" clId="{94135AFF-5404-4AF9-8F58-0B15F3199E84}" dt="2021-02-22T13:21:48.026" v="6122"/>
          <ac:spMkLst>
            <pc:docMk/>
            <pc:sldMk cId="314212291" sldId="276"/>
            <ac:spMk id="16" creationId="{158B3569-73B2-4D05-8E95-886A6EE17F1F}"/>
          </ac:spMkLst>
        </pc:spChg>
        <pc:spChg chg="add del">
          <ac:chgData name="Maeve Mahon" userId="54a77846-ed8a-4246-87b4-30b300d08880" providerId="ADAL" clId="{94135AFF-5404-4AF9-8F58-0B15F3199E84}" dt="2021-02-22T13:22:17.577" v="6128" actId="26606"/>
          <ac:spMkLst>
            <pc:docMk/>
            <pc:sldMk cId="314212291" sldId="276"/>
            <ac:spMk id="20" creationId="{43954639-FB5D-41F4-9560-6F6DFE778425}"/>
          </ac:spMkLst>
        </pc:spChg>
        <pc:spChg chg="add del">
          <ac:chgData name="Maeve Mahon" userId="54a77846-ed8a-4246-87b4-30b300d08880" providerId="ADAL" clId="{94135AFF-5404-4AF9-8F58-0B15F3199E84}" dt="2021-02-22T13:22:17.577" v="6128" actId="26606"/>
          <ac:spMkLst>
            <pc:docMk/>
            <pc:sldMk cId="314212291" sldId="276"/>
            <ac:spMk id="22" creationId="{E898931C-0323-41FA-A036-20F818B1FF81}"/>
          </ac:spMkLst>
        </pc:spChg>
        <pc:spChg chg="add del">
          <ac:chgData name="Maeve Mahon" userId="54a77846-ed8a-4246-87b4-30b300d08880" providerId="ADAL" clId="{94135AFF-5404-4AF9-8F58-0B15F3199E84}" dt="2021-02-22T13:22:17.577" v="6128" actId="26606"/>
          <ac:spMkLst>
            <pc:docMk/>
            <pc:sldMk cId="314212291" sldId="276"/>
            <ac:spMk id="24" creationId="{89AFE9DD-0792-4B98-B4EB-97ACA17E6AA8}"/>
          </ac:spMkLst>
        </pc:spChg>
        <pc:spChg chg="add del">
          <ac:chgData name="Maeve Mahon" userId="54a77846-ed8a-4246-87b4-30b300d08880" providerId="ADAL" clId="{94135AFF-5404-4AF9-8F58-0B15F3199E84}" dt="2021-02-22T13:22:17.577" v="6128" actId="26606"/>
          <ac:spMkLst>
            <pc:docMk/>
            <pc:sldMk cId="314212291" sldId="276"/>
            <ac:spMk id="26" creationId="{3981F5C4-9AE1-404E-AF44-A4E6DB374F9D}"/>
          </ac:spMkLst>
        </pc:spChg>
        <pc:spChg chg="add del">
          <ac:chgData name="Maeve Mahon" userId="54a77846-ed8a-4246-87b4-30b300d08880" providerId="ADAL" clId="{94135AFF-5404-4AF9-8F58-0B15F3199E84}" dt="2021-02-22T13:22:17.577" v="6128" actId="26606"/>
          <ac:spMkLst>
            <pc:docMk/>
            <pc:sldMk cId="314212291" sldId="276"/>
            <ac:spMk id="28" creationId="{763C1781-8726-4FAC-8C45-FF40376BE409}"/>
          </ac:spMkLst>
        </pc:spChg>
        <pc:spChg chg="add del">
          <ac:chgData name="Maeve Mahon" userId="54a77846-ed8a-4246-87b4-30b300d08880" providerId="ADAL" clId="{94135AFF-5404-4AF9-8F58-0B15F3199E84}" dt="2021-02-22T13:22:17.577" v="6128" actId="26606"/>
          <ac:spMkLst>
            <pc:docMk/>
            <pc:sldMk cId="314212291" sldId="276"/>
            <ac:spMk id="30" creationId="{301491B5-56C7-43DC-A3D9-861EECCA056A}"/>
          </ac:spMkLst>
        </pc:spChg>
        <pc:spChg chg="add del">
          <ac:chgData name="Maeve Mahon" userId="54a77846-ed8a-4246-87b4-30b300d08880" providerId="ADAL" clId="{94135AFF-5404-4AF9-8F58-0B15F3199E84}" dt="2021-02-22T13:22:17.577" v="6128" actId="26606"/>
          <ac:spMkLst>
            <pc:docMk/>
            <pc:sldMk cId="314212291" sldId="276"/>
            <ac:spMk id="32" creationId="{237E2353-22DF-46E0-A200-FB30F8F394E2}"/>
          </ac:spMkLst>
        </pc:spChg>
        <pc:spChg chg="add del">
          <ac:chgData name="Maeve Mahon" userId="54a77846-ed8a-4246-87b4-30b300d08880" providerId="ADAL" clId="{94135AFF-5404-4AF9-8F58-0B15F3199E84}" dt="2021-02-22T13:22:17.577" v="6128" actId="26606"/>
          <ac:spMkLst>
            <pc:docMk/>
            <pc:sldMk cId="314212291" sldId="276"/>
            <ac:spMk id="34" creationId="{DD6138DB-057B-45F7-A5F4-E7BFDA20D02C}"/>
          </ac:spMkLst>
        </pc:spChg>
        <pc:spChg chg="add del">
          <ac:chgData name="Maeve Mahon" userId="54a77846-ed8a-4246-87b4-30b300d08880" providerId="ADAL" clId="{94135AFF-5404-4AF9-8F58-0B15F3199E84}" dt="2021-02-22T13:22:17.577" v="6128" actId="26606"/>
          <ac:spMkLst>
            <pc:docMk/>
            <pc:sldMk cId="314212291" sldId="276"/>
            <ac:spMk id="36" creationId="{79A54AB1-B64F-4843-BFAB-81CB74E66B65}"/>
          </ac:spMkLst>
        </pc:spChg>
        <pc:spChg chg="add">
          <ac:chgData name="Maeve Mahon" userId="54a77846-ed8a-4246-87b4-30b300d08880" providerId="ADAL" clId="{94135AFF-5404-4AF9-8F58-0B15F3199E84}" dt="2021-02-22T13:22:17.619" v="6129" actId="26606"/>
          <ac:spMkLst>
            <pc:docMk/>
            <pc:sldMk cId="314212291" sldId="276"/>
            <ac:spMk id="38" creationId="{49B447FE-DDA9-4B30-828A-59FC569124E2}"/>
          </ac:spMkLst>
        </pc:spChg>
        <pc:spChg chg="add">
          <ac:chgData name="Maeve Mahon" userId="54a77846-ed8a-4246-87b4-30b300d08880" providerId="ADAL" clId="{94135AFF-5404-4AF9-8F58-0B15F3199E84}" dt="2021-02-22T13:22:17.619" v="6129" actId="26606"/>
          <ac:spMkLst>
            <pc:docMk/>
            <pc:sldMk cId="314212291" sldId="276"/>
            <ac:spMk id="39" creationId="{C3D487F7-9050-4871-B351-34A72ADB296C}"/>
          </ac:spMkLst>
        </pc:spChg>
        <pc:spChg chg="add">
          <ac:chgData name="Maeve Mahon" userId="54a77846-ed8a-4246-87b4-30b300d08880" providerId="ADAL" clId="{94135AFF-5404-4AF9-8F58-0B15F3199E84}" dt="2021-02-22T13:22:17.619" v="6129" actId="26606"/>
          <ac:spMkLst>
            <pc:docMk/>
            <pc:sldMk cId="314212291" sldId="276"/>
            <ac:spMk id="40" creationId="{F43C27DD-EF6A-4C48-9669-C2970E71A814}"/>
          </ac:spMkLst>
        </pc:spChg>
        <pc:spChg chg="add">
          <ac:chgData name="Maeve Mahon" userId="54a77846-ed8a-4246-87b4-30b300d08880" providerId="ADAL" clId="{94135AFF-5404-4AF9-8F58-0B15F3199E84}" dt="2021-02-22T13:22:17.619" v="6129" actId="26606"/>
          <ac:spMkLst>
            <pc:docMk/>
            <pc:sldMk cId="314212291" sldId="276"/>
            <ac:spMk id="41" creationId="{05A1AA86-B7E6-4C02-AA34-F1A25CD4CCBD}"/>
          </ac:spMkLst>
        </pc:spChg>
        <pc:spChg chg="add">
          <ac:chgData name="Maeve Mahon" userId="54a77846-ed8a-4246-87b4-30b300d08880" providerId="ADAL" clId="{94135AFF-5404-4AF9-8F58-0B15F3199E84}" dt="2021-02-22T13:22:17.619" v="6129" actId="26606"/>
          <ac:spMkLst>
            <pc:docMk/>
            <pc:sldMk cId="314212291" sldId="276"/>
            <ac:spMk id="42" creationId="{86C3B9CB-4E48-4726-B7B9-9E02F71B150F}"/>
          </ac:spMkLst>
        </pc:spChg>
        <pc:spChg chg="add">
          <ac:chgData name="Maeve Mahon" userId="54a77846-ed8a-4246-87b4-30b300d08880" providerId="ADAL" clId="{94135AFF-5404-4AF9-8F58-0B15F3199E84}" dt="2021-02-22T13:22:17.619" v="6129" actId="26606"/>
          <ac:spMkLst>
            <pc:docMk/>
            <pc:sldMk cId="314212291" sldId="276"/>
            <ac:spMk id="43" creationId="{C84384FE-1C88-4CAA-8FB8-2313A3AE734D}"/>
          </ac:spMkLst>
        </pc:spChg>
        <pc:grpChg chg="del">
          <ac:chgData name="Maeve Mahon" userId="54a77846-ed8a-4246-87b4-30b300d08880" providerId="ADAL" clId="{94135AFF-5404-4AF9-8F58-0B15F3199E84}" dt="2021-02-22T13:21:48.026" v="6122"/>
          <ac:grpSpMkLst>
            <pc:docMk/>
            <pc:sldMk cId="314212291" sldId="276"/>
            <ac:grpSpMk id="18" creationId="{CF0FFF1F-79B6-4A13-A464-070CD6F896AF}"/>
          </ac:grpSpMkLst>
        </pc:grpChg>
        <pc:picChg chg="mod">
          <ac:chgData name="Maeve Mahon" userId="54a77846-ed8a-4246-87b4-30b300d08880" providerId="ADAL" clId="{94135AFF-5404-4AF9-8F58-0B15F3199E84}" dt="2021-02-22T13:22:17.619" v="6129" actId="26606"/>
          <ac:picMkLst>
            <pc:docMk/>
            <pc:sldMk cId="314212291" sldId="276"/>
            <ac:picMk id="5" creationId="{B94ACD4F-7286-42A6-9C18-1829BA66E9DA}"/>
          </ac:picMkLst>
        </pc:picChg>
        <pc:picChg chg="del">
          <ac:chgData name="Maeve Mahon" userId="54a77846-ed8a-4246-87b4-30b300d08880" providerId="ADAL" clId="{94135AFF-5404-4AF9-8F58-0B15F3199E84}" dt="2021-02-22T13:22:07.690" v="6126" actId="21"/>
          <ac:picMkLst>
            <pc:docMk/>
            <pc:sldMk cId="314212291" sldId="276"/>
            <ac:picMk id="11" creationId="{7595719E-E386-4702-B0CE-91D3FDCBA4D1}"/>
          </ac:picMkLst>
        </pc:picChg>
        <pc:cxnChg chg="del">
          <ac:chgData name="Maeve Mahon" userId="54a77846-ed8a-4246-87b4-30b300d08880" providerId="ADAL" clId="{94135AFF-5404-4AF9-8F58-0B15F3199E84}" dt="2021-02-22T13:21:48.026" v="6122"/>
          <ac:cxnSpMkLst>
            <pc:docMk/>
            <pc:sldMk cId="314212291" sldId="276"/>
            <ac:cxnSpMk id="23" creationId="{56020367-4FD5-4596-8E10-C5F095CD8DBF}"/>
          </ac:cxnSpMkLst>
        </pc:cxnChg>
      </pc:sldChg>
      <pc:sldChg chg="modSp new del mod">
        <pc:chgData name="Maeve Mahon" userId="54a77846-ed8a-4246-87b4-30b300d08880" providerId="ADAL" clId="{94135AFF-5404-4AF9-8F58-0B15F3199E84}" dt="2021-02-21T12:44:45.062" v="6072" actId="2696"/>
        <pc:sldMkLst>
          <pc:docMk/>
          <pc:sldMk cId="3995215481" sldId="276"/>
        </pc:sldMkLst>
        <pc:spChg chg="mod">
          <ac:chgData name="Maeve Mahon" userId="54a77846-ed8a-4246-87b4-30b300d08880" providerId="ADAL" clId="{94135AFF-5404-4AF9-8F58-0B15F3199E84}" dt="2021-02-21T12:44:24.951" v="6033" actId="20577"/>
          <ac:spMkLst>
            <pc:docMk/>
            <pc:sldMk cId="3995215481" sldId="276"/>
            <ac:spMk id="2" creationId="{22D2A606-4672-4C8C-BAAA-AC734E122093}"/>
          </ac:spMkLst>
        </pc:spChg>
        <pc:spChg chg="mod">
          <ac:chgData name="Maeve Mahon" userId="54a77846-ed8a-4246-87b4-30b300d08880" providerId="ADAL" clId="{94135AFF-5404-4AF9-8F58-0B15F3199E84}" dt="2021-02-21T12:44:37.763" v="6071" actId="20577"/>
          <ac:spMkLst>
            <pc:docMk/>
            <pc:sldMk cId="3995215481" sldId="276"/>
            <ac:spMk id="3" creationId="{0B1681CA-5101-4F25-9865-3B950FA1372D}"/>
          </ac:spMkLst>
        </pc:spChg>
      </pc:sldChg>
      <pc:sldChg chg="addSp delSp modSp add mod setBg">
        <pc:chgData name="Maeve Mahon" userId="54a77846-ed8a-4246-87b4-30b300d08880" providerId="ADAL" clId="{94135AFF-5404-4AF9-8F58-0B15F3199E84}" dt="2021-02-22T13:49:10.954" v="6152" actId="26606"/>
        <pc:sldMkLst>
          <pc:docMk/>
          <pc:sldMk cId="1288154037" sldId="277"/>
        </pc:sldMkLst>
        <pc:spChg chg="mod">
          <ac:chgData name="Maeve Mahon" userId="54a77846-ed8a-4246-87b4-30b300d08880" providerId="ADAL" clId="{94135AFF-5404-4AF9-8F58-0B15F3199E84}" dt="2021-02-22T13:49:10.943" v="6151" actId="26606"/>
          <ac:spMkLst>
            <pc:docMk/>
            <pc:sldMk cId="1288154037" sldId="277"/>
            <ac:spMk id="2" creationId="{C6CF3359-BF94-41F6-AD15-F55C20ECA514}"/>
          </ac:spMkLst>
        </pc:spChg>
        <pc:spChg chg="mod">
          <ac:chgData name="Maeve Mahon" userId="54a77846-ed8a-4246-87b4-30b300d08880" providerId="ADAL" clId="{94135AFF-5404-4AF9-8F58-0B15F3199E84}" dt="2021-02-22T13:48:55.774" v="6148" actId="26606"/>
          <ac:spMkLst>
            <pc:docMk/>
            <pc:sldMk cId="1288154037" sldId="277"/>
            <ac:spMk id="6" creationId="{B37ED6C4-F157-4948-A08B-CA2105E7CC93}"/>
          </ac:spMkLst>
        </pc:spChg>
        <pc:spChg chg="add del">
          <ac:chgData name="Maeve Mahon" userId="54a77846-ed8a-4246-87b4-30b300d08880" providerId="ADAL" clId="{94135AFF-5404-4AF9-8F58-0B15F3199E84}" dt="2021-02-22T13:49:10.954" v="6152" actId="26606"/>
          <ac:spMkLst>
            <pc:docMk/>
            <pc:sldMk cId="1288154037" sldId="277"/>
            <ac:spMk id="11" creationId="{A2679492-7988-4050-9056-542444452411}"/>
          </ac:spMkLst>
        </pc:spChg>
        <pc:spChg chg="add del">
          <ac:chgData name="Maeve Mahon" userId="54a77846-ed8a-4246-87b4-30b300d08880" providerId="ADAL" clId="{94135AFF-5404-4AF9-8F58-0B15F3199E84}" dt="2021-02-22T13:49:10.954" v="6152" actId="26606"/>
          <ac:spMkLst>
            <pc:docMk/>
            <pc:sldMk cId="1288154037" sldId="277"/>
            <ac:spMk id="13" creationId="{B091B163-7D61-4891-ABCF-5C13D9C418D0}"/>
          </ac:spMkLst>
        </pc:spChg>
        <pc:spChg chg="add del">
          <ac:chgData name="Maeve Mahon" userId="54a77846-ed8a-4246-87b4-30b300d08880" providerId="ADAL" clId="{94135AFF-5404-4AF9-8F58-0B15F3199E84}" dt="2021-02-22T13:49:10.943" v="6151" actId="26606"/>
          <ac:spMkLst>
            <pc:docMk/>
            <pc:sldMk cId="1288154037" sldId="277"/>
            <ac:spMk id="25" creationId="{327D73B4-9F5C-4A64-A179-51B9500CB8B5}"/>
          </ac:spMkLst>
        </pc:spChg>
        <pc:spChg chg="add del">
          <ac:chgData name="Maeve Mahon" userId="54a77846-ed8a-4246-87b4-30b300d08880" providerId="ADAL" clId="{94135AFF-5404-4AF9-8F58-0B15F3199E84}" dt="2021-02-22T13:49:10.943" v="6151" actId="26606"/>
          <ac:spMkLst>
            <pc:docMk/>
            <pc:sldMk cId="1288154037" sldId="277"/>
            <ac:spMk id="27" creationId="{C1F06963-6374-4B48-844F-071A9BAAAE02}"/>
          </ac:spMkLst>
        </pc:spChg>
        <pc:spChg chg="add del">
          <ac:chgData name="Maeve Mahon" userId="54a77846-ed8a-4246-87b4-30b300d08880" providerId="ADAL" clId="{94135AFF-5404-4AF9-8F58-0B15F3199E84}" dt="2021-02-22T13:49:10.943" v="6151" actId="26606"/>
          <ac:spMkLst>
            <pc:docMk/>
            <pc:sldMk cId="1288154037" sldId="277"/>
            <ac:spMk id="29" creationId="{6CB927A4-E432-4310-9CD5-E89FF5063179}"/>
          </ac:spMkLst>
        </pc:spChg>
        <pc:spChg chg="add del">
          <ac:chgData name="Maeve Mahon" userId="54a77846-ed8a-4246-87b4-30b300d08880" providerId="ADAL" clId="{94135AFF-5404-4AF9-8F58-0B15F3199E84}" dt="2021-02-22T13:49:10.943" v="6151" actId="26606"/>
          <ac:spMkLst>
            <pc:docMk/>
            <pc:sldMk cId="1288154037" sldId="277"/>
            <ac:spMk id="31" creationId="{1453BF6C-B012-48B7-B4E8-6D7AC7C27D02}"/>
          </ac:spMkLst>
        </pc:spChg>
        <pc:spChg chg="add del">
          <ac:chgData name="Maeve Mahon" userId="54a77846-ed8a-4246-87b4-30b300d08880" providerId="ADAL" clId="{94135AFF-5404-4AF9-8F58-0B15F3199E84}" dt="2021-02-22T13:49:10.943" v="6151" actId="26606"/>
          <ac:spMkLst>
            <pc:docMk/>
            <pc:sldMk cId="1288154037" sldId="277"/>
            <ac:spMk id="33" creationId="{E3020543-B24B-4EC4-8FFC-8DD88EEA91A8}"/>
          </ac:spMkLst>
        </pc:spChg>
        <pc:spChg chg="add">
          <ac:chgData name="Maeve Mahon" userId="54a77846-ed8a-4246-87b4-30b300d08880" providerId="ADAL" clId="{94135AFF-5404-4AF9-8F58-0B15F3199E84}" dt="2021-02-22T13:49:10.954" v="6152" actId="26606"/>
          <ac:spMkLst>
            <pc:docMk/>
            <pc:sldMk cId="1288154037" sldId="277"/>
            <ac:spMk id="37" creationId="{A2679492-7988-4050-9056-542444452411}"/>
          </ac:spMkLst>
        </pc:spChg>
        <pc:spChg chg="add">
          <ac:chgData name="Maeve Mahon" userId="54a77846-ed8a-4246-87b4-30b300d08880" providerId="ADAL" clId="{94135AFF-5404-4AF9-8F58-0B15F3199E84}" dt="2021-02-22T13:49:10.954" v="6152" actId="26606"/>
          <ac:spMkLst>
            <pc:docMk/>
            <pc:sldMk cId="1288154037" sldId="277"/>
            <ac:spMk id="38" creationId="{B091B163-7D61-4891-ABCF-5C13D9C418D0}"/>
          </ac:spMkLst>
        </pc:spChg>
        <pc:grpChg chg="add del">
          <ac:chgData name="Maeve Mahon" userId="54a77846-ed8a-4246-87b4-30b300d08880" providerId="ADAL" clId="{94135AFF-5404-4AF9-8F58-0B15F3199E84}" dt="2021-02-22T13:49:10.954" v="6152" actId="26606"/>
          <ac:grpSpMkLst>
            <pc:docMk/>
            <pc:sldMk cId="1288154037" sldId="277"/>
            <ac:grpSpMk id="15" creationId="{0474DF76-993E-44DE-AFB0-C416182ACECF}"/>
          </ac:grpSpMkLst>
        </pc:grpChg>
        <pc:grpChg chg="add">
          <ac:chgData name="Maeve Mahon" userId="54a77846-ed8a-4246-87b4-30b300d08880" providerId="ADAL" clId="{94135AFF-5404-4AF9-8F58-0B15F3199E84}" dt="2021-02-22T13:49:10.954" v="6152" actId="26606"/>
          <ac:grpSpMkLst>
            <pc:docMk/>
            <pc:sldMk cId="1288154037" sldId="277"/>
            <ac:grpSpMk id="39" creationId="{0474DF76-993E-44DE-AFB0-C416182ACECF}"/>
          </ac:grpSpMkLst>
        </pc:grpChg>
        <pc:cxnChg chg="add del">
          <ac:chgData name="Maeve Mahon" userId="54a77846-ed8a-4246-87b4-30b300d08880" providerId="ADAL" clId="{94135AFF-5404-4AF9-8F58-0B15F3199E84}" dt="2021-02-22T13:49:10.954" v="6152" actId="26606"/>
          <ac:cxnSpMkLst>
            <pc:docMk/>
            <pc:sldMk cId="1288154037" sldId="277"/>
            <ac:cxnSpMk id="20" creationId="{C49DA8F6-BCC1-4447-B54C-57856834B94B}"/>
          </ac:cxnSpMkLst>
        </pc:cxnChg>
        <pc:cxnChg chg="add">
          <ac:chgData name="Maeve Mahon" userId="54a77846-ed8a-4246-87b4-30b300d08880" providerId="ADAL" clId="{94135AFF-5404-4AF9-8F58-0B15F3199E84}" dt="2021-02-22T13:49:10.954" v="6152" actId="26606"/>
          <ac:cxnSpMkLst>
            <pc:docMk/>
            <pc:sldMk cId="1288154037" sldId="277"/>
            <ac:cxnSpMk id="34" creationId="{C49DA8F6-BCC1-4447-B54C-57856834B94B}"/>
          </ac:cxnSpMkLst>
        </pc:cxnChg>
        <pc:cxnChg chg="add del">
          <ac:chgData name="Maeve Mahon" userId="54a77846-ed8a-4246-87b4-30b300d08880" providerId="ADAL" clId="{94135AFF-5404-4AF9-8F58-0B15F3199E84}" dt="2021-02-22T13:49:10.943" v="6151" actId="26606"/>
          <ac:cxnSpMkLst>
            <pc:docMk/>
            <pc:sldMk cId="1288154037" sldId="277"/>
            <ac:cxnSpMk id="35" creationId="{C49DA8F6-BCC1-4447-B54C-57856834B94B}"/>
          </ac:cxnSpMkLst>
        </pc:cxnChg>
      </pc:sldChg>
      <pc:sldChg chg="addSp modSp add mod setBg">
        <pc:chgData name="Maeve Mahon" userId="54a77846-ed8a-4246-87b4-30b300d08880" providerId="ADAL" clId="{94135AFF-5404-4AF9-8F58-0B15F3199E84}" dt="2021-02-22T13:48:58.911" v="6149" actId="26606"/>
        <pc:sldMkLst>
          <pc:docMk/>
          <pc:sldMk cId="4157383249" sldId="278"/>
        </pc:sldMkLst>
        <pc:spChg chg="mod">
          <ac:chgData name="Maeve Mahon" userId="54a77846-ed8a-4246-87b4-30b300d08880" providerId="ADAL" clId="{94135AFF-5404-4AF9-8F58-0B15F3199E84}" dt="2021-02-22T13:48:58.911" v="6149" actId="26606"/>
          <ac:spMkLst>
            <pc:docMk/>
            <pc:sldMk cId="4157383249" sldId="278"/>
            <ac:spMk id="6" creationId="{07BF6997-9930-4484-A7D8-973852E0FE57}"/>
          </ac:spMkLst>
        </pc:spChg>
        <pc:spChg chg="mod">
          <ac:chgData name="Maeve Mahon" userId="54a77846-ed8a-4246-87b4-30b300d08880" providerId="ADAL" clId="{94135AFF-5404-4AF9-8F58-0B15F3199E84}" dt="2021-02-22T13:48:58.911" v="6149" actId="26606"/>
          <ac:spMkLst>
            <pc:docMk/>
            <pc:sldMk cId="4157383249" sldId="278"/>
            <ac:spMk id="8" creationId="{55C67FB4-B514-45CA-939D-0352BDE5FDEB}"/>
          </ac:spMkLst>
        </pc:spChg>
        <pc:spChg chg="add">
          <ac:chgData name="Maeve Mahon" userId="54a77846-ed8a-4246-87b4-30b300d08880" providerId="ADAL" clId="{94135AFF-5404-4AF9-8F58-0B15F3199E84}" dt="2021-02-22T13:48:58.911" v="6149" actId="26606"/>
          <ac:spMkLst>
            <pc:docMk/>
            <pc:sldMk cId="4157383249" sldId="278"/>
            <ac:spMk id="13" creationId="{A2679492-7988-4050-9056-542444452411}"/>
          </ac:spMkLst>
        </pc:spChg>
        <pc:spChg chg="add">
          <ac:chgData name="Maeve Mahon" userId="54a77846-ed8a-4246-87b4-30b300d08880" providerId="ADAL" clId="{94135AFF-5404-4AF9-8F58-0B15F3199E84}" dt="2021-02-22T13:48:58.911" v="6149" actId="26606"/>
          <ac:spMkLst>
            <pc:docMk/>
            <pc:sldMk cId="4157383249" sldId="278"/>
            <ac:spMk id="15" creationId="{B091B163-7D61-4891-ABCF-5C13D9C418D0}"/>
          </ac:spMkLst>
        </pc:spChg>
        <pc:grpChg chg="add">
          <ac:chgData name="Maeve Mahon" userId="54a77846-ed8a-4246-87b4-30b300d08880" providerId="ADAL" clId="{94135AFF-5404-4AF9-8F58-0B15F3199E84}" dt="2021-02-22T13:48:58.911" v="6149" actId="26606"/>
          <ac:grpSpMkLst>
            <pc:docMk/>
            <pc:sldMk cId="4157383249" sldId="278"/>
            <ac:grpSpMk id="17" creationId="{0474DF76-993E-44DE-AFB0-C416182ACECF}"/>
          </ac:grpSpMkLst>
        </pc:grpChg>
        <pc:cxnChg chg="add">
          <ac:chgData name="Maeve Mahon" userId="54a77846-ed8a-4246-87b4-30b300d08880" providerId="ADAL" clId="{94135AFF-5404-4AF9-8F58-0B15F3199E84}" dt="2021-02-22T13:48:58.911" v="6149" actId="26606"/>
          <ac:cxnSpMkLst>
            <pc:docMk/>
            <pc:sldMk cId="4157383249" sldId="278"/>
            <ac:cxnSpMk id="22" creationId="{C49DA8F6-BCC1-4447-B54C-57856834B94B}"/>
          </ac:cxnSpMkLst>
        </pc:cxnChg>
      </pc:sldChg>
      <pc:sldChg chg="modSp new del mod">
        <pc:chgData name="Maeve Mahon" userId="54a77846-ed8a-4246-87b4-30b300d08880" providerId="ADAL" clId="{94135AFF-5404-4AF9-8F58-0B15F3199E84}" dt="2021-02-22T13:54:41.799" v="6182" actId="2696"/>
        <pc:sldMkLst>
          <pc:docMk/>
          <pc:sldMk cId="994286667" sldId="279"/>
        </pc:sldMkLst>
        <pc:spChg chg="mod">
          <ac:chgData name="Maeve Mahon" userId="54a77846-ed8a-4246-87b4-30b300d08880" providerId="ADAL" clId="{94135AFF-5404-4AF9-8F58-0B15F3199E84}" dt="2021-02-22T13:54:27.260" v="6163" actId="20577"/>
          <ac:spMkLst>
            <pc:docMk/>
            <pc:sldMk cId="994286667" sldId="279"/>
            <ac:spMk id="2" creationId="{920B9635-33AF-4EC4-8710-745A05AD29AF}"/>
          </ac:spMkLst>
        </pc:spChg>
        <pc:spChg chg="mod">
          <ac:chgData name="Maeve Mahon" userId="54a77846-ed8a-4246-87b4-30b300d08880" providerId="ADAL" clId="{94135AFF-5404-4AF9-8F58-0B15F3199E84}" dt="2021-02-22T13:54:37.808" v="6181" actId="20577"/>
          <ac:spMkLst>
            <pc:docMk/>
            <pc:sldMk cId="994286667" sldId="279"/>
            <ac:spMk id="3" creationId="{9E6F7726-2399-4B55-B5DB-926735ED9B7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8962F-A268-43A6-A637-C290388C12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925AFA4D-F4B3-4CD3-A3BD-A528CAC5F1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ADE0E3D0-1126-43BD-8A58-4D1343BBCB33}"/>
              </a:ext>
            </a:extLst>
          </p:cNvPr>
          <p:cNvSpPr>
            <a:spLocks noGrp="1"/>
          </p:cNvSpPr>
          <p:nvPr>
            <p:ph type="dt" sz="half" idx="10"/>
          </p:nvPr>
        </p:nvSpPr>
        <p:spPr/>
        <p:txBody>
          <a:bodyPr/>
          <a:lstStyle/>
          <a:p>
            <a:fld id="{432C1939-BAF7-43B4-8B59-54D26F4D7A8A}" type="datetimeFigureOut">
              <a:rPr lang="en-IE" smtClean="0"/>
              <a:t>22/02/2021</a:t>
            </a:fld>
            <a:endParaRPr lang="en-IE"/>
          </a:p>
        </p:txBody>
      </p:sp>
      <p:sp>
        <p:nvSpPr>
          <p:cNvPr id="5" name="Footer Placeholder 4">
            <a:extLst>
              <a:ext uri="{FF2B5EF4-FFF2-40B4-BE49-F238E27FC236}">
                <a16:creationId xmlns:a16="http://schemas.microsoft.com/office/drawing/2014/main" id="{41DCED9F-F1E9-453B-B92A-8CF750678476}"/>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1B7B324D-3536-41AE-8333-B14022D5DDD6}"/>
              </a:ext>
            </a:extLst>
          </p:cNvPr>
          <p:cNvSpPr>
            <a:spLocks noGrp="1"/>
          </p:cNvSpPr>
          <p:nvPr>
            <p:ph type="sldNum" sz="quarter" idx="12"/>
          </p:nvPr>
        </p:nvSpPr>
        <p:spPr/>
        <p:txBody>
          <a:bodyPr/>
          <a:lstStyle/>
          <a:p>
            <a:fld id="{5695BBD0-ADD9-4782-B94C-74C5D9C899E7}" type="slidenum">
              <a:rPr lang="en-IE" smtClean="0"/>
              <a:t>‹#›</a:t>
            </a:fld>
            <a:endParaRPr lang="en-IE"/>
          </a:p>
        </p:txBody>
      </p:sp>
    </p:spTree>
    <p:extLst>
      <p:ext uri="{BB962C8B-B14F-4D97-AF65-F5344CB8AC3E}">
        <p14:creationId xmlns:p14="http://schemas.microsoft.com/office/powerpoint/2010/main" val="3165789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05B50-8BF4-4908-B8D8-2FDD2B51AB58}"/>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48016EAB-1806-4483-BB22-8F3923DCE5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36A1FA6C-8797-448C-A799-DF8B7DFCA20C}"/>
              </a:ext>
            </a:extLst>
          </p:cNvPr>
          <p:cNvSpPr>
            <a:spLocks noGrp="1"/>
          </p:cNvSpPr>
          <p:nvPr>
            <p:ph type="dt" sz="half" idx="10"/>
          </p:nvPr>
        </p:nvSpPr>
        <p:spPr/>
        <p:txBody>
          <a:bodyPr/>
          <a:lstStyle/>
          <a:p>
            <a:fld id="{432C1939-BAF7-43B4-8B59-54D26F4D7A8A}" type="datetimeFigureOut">
              <a:rPr lang="en-IE" smtClean="0"/>
              <a:t>22/02/2021</a:t>
            </a:fld>
            <a:endParaRPr lang="en-IE"/>
          </a:p>
        </p:txBody>
      </p:sp>
      <p:sp>
        <p:nvSpPr>
          <p:cNvPr id="5" name="Footer Placeholder 4">
            <a:extLst>
              <a:ext uri="{FF2B5EF4-FFF2-40B4-BE49-F238E27FC236}">
                <a16:creationId xmlns:a16="http://schemas.microsoft.com/office/drawing/2014/main" id="{00528D57-8544-4ED2-9953-F6CCC44CC357}"/>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DD3897A4-8384-45FD-85A7-3CC1D805DC9E}"/>
              </a:ext>
            </a:extLst>
          </p:cNvPr>
          <p:cNvSpPr>
            <a:spLocks noGrp="1"/>
          </p:cNvSpPr>
          <p:nvPr>
            <p:ph type="sldNum" sz="quarter" idx="12"/>
          </p:nvPr>
        </p:nvSpPr>
        <p:spPr/>
        <p:txBody>
          <a:bodyPr/>
          <a:lstStyle/>
          <a:p>
            <a:fld id="{5695BBD0-ADD9-4782-B94C-74C5D9C899E7}" type="slidenum">
              <a:rPr lang="en-IE" smtClean="0"/>
              <a:t>‹#›</a:t>
            </a:fld>
            <a:endParaRPr lang="en-IE"/>
          </a:p>
        </p:txBody>
      </p:sp>
    </p:spTree>
    <p:extLst>
      <p:ext uri="{BB962C8B-B14F-4D97-AF65-F5344CB8AC3E}">
        <p14:creationId xmlns:p14="http://schemas.microsoft.com/office/powerpoint/2010/main" val="2442881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8E5B4D-7355-44CC-ABFD-99A65962F5A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D1AA675F-C2E0-4EC8-BCCD-A2F4DBA418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E8ADF0C1-30C5-47D8-9C6F-13D4806FEFE8}"/>
              </a:ext>
            </a:extLst>
          </p:cNvPr>
          <p:cNvSpPr>
            <a:spLocks noGrp="1"/>
          </p:cNvSpPr>
          <p:nvPr>
            <p:ph type="dt" sz="half" idx="10"/>
          </p:nvPr>
        </p:nvSpPr>
        <p:spPr/>
        <p:txBody>
          <a:bodyPr/>
          <a:lstStyle/>
          <a:p>
            <a:fld id="{432C1939-BAF7-43B4-8B59-54D26F4D7A8A}" type="datetimeFigureOut">
              <a:rPr lang="en-IE" smtClean="0"/>
              <a:t>22/02/2021</a:t>
            </a:fld>
            <a:endParaRPr lang="en-IE"/>
          </a:p>
        </p:txBody>
      </p:sp>
      <p:sp>
        <p:nvSpPr>
          <p:cNvPr id="5" name="Footer Placeholder 4">
            <a:extLst>
              <a:ext uri="{FF2B5EF4-FFF2-40B4-BE49-F238E27FC236}">
                <a16:creationId xmlns:a16="http://schemas.microsoft.com/office/drawing/2014/main" id="{56FFF17B-95F2-4978-8CAF-6707A4F50C0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52C6693-B893-438E-928E-F7154FB86F0A}"/>
              </a:ext>
            </a:extLst>
          </p:cNvPr>
          <p:cNvSpPr>
            <a:spLocks noGrp="1"/>
          </p:cNvSpPr>
          <p:nvPr>
            <p:ph type="sldNum" sz="quarter" idx="12"/>
          </p:nvPr>
        </p:nvSpPr>
        <p:spPr/>
        <p:txBody>
          <a:bodyPr/>
          <a:lstStyle/>
          <a:p>
            <a:fld id="{5695BBD0-ADD9-4782-B94C-74C5D9C899E7}" type="slidenum">
              <a:rPr lang="en-IE" smtClean="0"/>
              <a:t>‹#›</a:t>
            </a:fld>
            <a:endParaRPr lang="en-IE"/>
          </a:p>
        </p:txBody>
      </p:sp>
    </p:spTree>
    <p:extLst>
      <p:ext uri="{BB962C8B-B14F-4D97-AF65-F5344CB8AC3E}">
        <p14:creationId xmlns:p14="http://schemas.microsoft.com/office/powerpoint/2010/main" val="979386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832C3-A097-4D53-BB46-73847D3EADE7}"/>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27FD541C-7795-457A-8128-D1E8ABD0A0B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BD7F9B8A-A1FB-4F29-A6F2-A70C8D30471E}"/>
              </a:ext>
            </a:extLst>
          </p:cNvPr>
          <p:cNvSpPr>
            <a:spLocks noGrp="1"/>
          </p:cNvSpPr>
          <p:nvPr>
            <p:ph type="dt" sz="half" idx="10"/>
          </p:nvPr>
        </p:nvSpPr>
        <p:spPr/>
        <p:txBody>
          <a:bodyPr/>
          <a:lstStyle/>
          <a:p>
            <a:fld id="{432C1939-BAF7-43B4-8B59-54D26F4D7A8A}" type="datetimeFigureOut">
              <a:rPr lang="en-IE" smtClean="0"/>
              <a:t>22/02/2021</a:t>
            </a:fld>
            <a:endParaRPr lang="en-IE"/>
          </a:p>
        </p:txBody>
      </p:sp>
      <p:sp>
        <p:nvSpPr>
          <p:cNvPr id="5" name="Footer Placeholder 4">
            <a:extLst>
              <a:ext uri="{FF2B5EF4-FFF2-40B4-BE49-F238E27FC236}">
                <a16:creationId xmlns:a16="http://schemas.microsoft.com/office/drawing/2014/main" id="{5D5611D4-0891-43F8-93DA-05BCBD1B2CF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4978C97-9E6C-4B86-8E76-951349881EF0}"/>
              </a:ext>
            </a:extLst>
          </p:cNvPr>
          <p:cNvSpPr>
            <a:spLocks noGrp="1"/>
          </p:cNvSpPr>
          <p:nvPr>
            <p:ph type="sldNum" sz="quarter" idx="12"/>
          </p:nvPr>
        </p:nvSpPr>
        <p:spPr/>
        <p:txBody>
          <a:bodyPr/>
          <a:lstStyle/>
          <a:p>
            <a:fld id="{5695BBD0-ADD9-4782-B94C-74C5D9C899E7}" type="slidenum">
              <a:rPr lang="en-IE" smtClean="0"/>
              <a:t>‹#›</a:t>
            </a:fld>
            <a:endParaRPr lang="en-IE"/>
          </a:p>
        </p:txBody>
      </p:sp>
    </p:spTree>
    <p:extLst>
      <p:ext uri="{BB962C8B-B14F-4D97-AF65-F5344CB8AC3E}">
        <p14:creationId xmlns:p14="http://schemas.microsoft.com/office/powerpoint/2010/main" val="873286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1848E-8642-4CAF-BE03-2B78EFEDBB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25B74D46-0F70-4350-AFEE-FFA9F36F2C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CC3FC8-71ED-493A-A35C-71A9591DE9A5}"/>
              </a:ext>
            </a:extLst>
          </p:cNvPr>
          <p:cNvSpPr>
            <a:spLocks noGrp="1"/>
          </p:cNvSpPr>
          <p:nvPr>
            <p:ph type="dt" sz="half" idx="10"/>
          </p:nvPr>
        </p:nvSpPr>
        <p:spPr/>
        <p:txBody>
          <a:bodyPr/>
          <a:lstStyle/>
          <a:p>
            <a:fld id="{432C1939-BAF7-43B4-8B59-54D26F4D7A8A}" type="datetimeFigureOut">
              <a:rPr lang="en-IE" smtClean="0"/>
              <a:t>22/02/2021</a:t>
            </a:fld>
            <a:endParaRPr lang="en-IE"/>
          </a:p>
        </p:txBody>
      </p:sp>
      <p:sp>
        <p:nvSpPr>
          <p:cNvPr id="5" name="Footer Placeholder 4">
            <a:extLst>
              <a:ext uri="{FF2B5EF4-FFF2-40B4-BE49-F238E27FC236}">
                <a16:creationId xmlns:a16="http://schemas.microsoft.com/office/drawing/2014/main" id="{459806EF-1A6F-4CB7-8246-CD7466B5FF4F}"/>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84DFA42C-4FEC-4964-A666-5C38158F0F1F}"/>
              </a:ext>
            </a:extLst>
          </p:cNvPr>
          <p:cNvSpPr>
            <a:spLocks noGrp="1"/>
          </p:cNvSpPr>
          <p:nvPr>
            <p:ph type="sldNum" sz="quarter" idx="12"/>
          </p:nvPr>
        </p:nvSpPr>
        <p:spPr/>
        <p:txBody>
          <a:bodyPr/>
          <a:lstStyle/>
          <a:p>
            <a:fld id="{5695BBD0-ADD9-4782-B94C-74C5D9C899E7}" type="slidenum">
              <a:rPr lang="en-IE" smtClean="0"/>
              <a:t>‹#›</a:t>
            </a:fld>
            <a:endParaRPr lang="en-IE"/>
          </a:p>
        </p:txBody>
      </p:sp>
    </p:spTree>
    <p:extLst>
      <p:ext uri="{BB962C8B-B14F-4D97-AF65-F5344CB8AC3E}">
        <p14:creationId xmlns:p14="http://schemas.microsoft.com/office/powerpoint/2010/main" val="1141051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D3B0D-7695-429C-B91C-A73FB097E605}"/>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A13A3AB4-F044-4952-A0EE-94123A74D2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C68CAF10-FD3F-46E8-A393-B2F194BEDF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DE3C6131-9038-404E-A410-E58242F452C1}"/>
              </a:ext>
            </a:extLst>
          </p:cNvPr>
          <p:cNvSpPr>
            <a:spLocks noGrp="1"/>
          </p:cNvSpPr>
          <p:nvPr>
            <p:ph type="dt" sz="half" idx="10"/>
          </p:nvPr>
        </p:nvSpPr>
        <p:spPr/>
        <p:txBody>
          <a:bodyPr/>
          <a:lstStyle/>
          <a:p>
            <a:fld id="{432C1939-BAF7-43B4-8B59-54D26F4D7A8A}" type="datetimeFigureOut">
              <a:rPr lang="en-IE" smtClean="0"/>
              <a:t>22/02/2021</a:t>
            </a:fld>
            <a:endParaRPr lang="en-IE"/>
          </a:p>
        </p:txBody>
      </p:sp>
      <p:sp>
        <p:nvSpPr>
          <p:cNvPr id="6" name="Footer Placeholder 5">
            <a:extLst>
              <a:ext uri="{FF2B5EF4-FFF2-40B4-BE49-F238E27FC236}">
                <a16:creationId xmlns:a16="http://schemas.microsoft.com/office/drawing/2014/main" id="{D402F898-C0E7-44C7-B499-24D42A40CA97}"/>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FED78263-F956-49F3-B815-418A4C8BCBC3}"/>
              </a:ext>
            </a:extLst>
          </p:cNvPr>
          <p:cNvSpPr>
            <a:spLocks noGrp="1"/>
          </p:cNvSpPr>
          <p:nvPr>
            <p:ph type="sldNum" sz="quarter" idx="12"/>
          </p:nvPr>
        </p:nvSpPr>
        <p:spPr/>
        <p:txBody>
          <a:bodyPr/>
          <a:lstStyle/>
          <a:p>
            <a:fld id="{5695BBD0-ADD9-4782-B94C-74C5D9C899E7}" type="slidenum">
              <a:rPr lang="en-IE" smtClean="0"/>
              <a:t>‹#›</a:t>
            </a:fld>
            <a:endParaRPr lang="en-IE"/>
          </a:p>
        </p:txBody>
      </p:sp>
    </p:spTree>
    <p:extLst>
      <p:ext uri="{BB962C8B-B14F-4D97-AF65-F5344CB8AC3E}">
        <p14:creationId xmlns:p14="http://schemas.microsoft.com/office/powerpoint/2010/main" val="897145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EFFB0-4F64-477D-B41A-E77CE8B34A1A}"/>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DCB9AE71-B733-4490-9697-E913F56559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73A6EF4-16CB-40FE-AF65-56D9D1B5DD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55F0C53C-B029-4C50-B41B-DD4D22DA20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03CBD7-F398-4AB2-8346-15E721C1FD8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49C1AD7B-9835-4661-A557-824BAA50F946}"/>
              </a:ext>
            </a:extLst>
          </p:cNvPr>
          <p:cNvSpPr>
            <a:spLocks noGrp="1"/>
          </p:cNvSpPr>
          <p:nvPr>
            <p:ph type="dt" sz="half" idx="10"/>
          </p:nvPr>
        </p:nvSpPr>
        <p:spPr/>
        <p:txBody>
          <a:bodyPr/>
          <a:lstStyle/>
          <a:p>
            <a:fld id="{432C1939-BAF7-43B4-8B59-54D26F4D7A8A}" type="datetimeFigureOut">
              <a:rPr lang="en-IE" smtClean="0"/>
              <a:t>22/02/2021</a:t>
            </a:fld>
            <a:endParaRPr lang="en-IE"/>
          </a:p>
        </p:txBody>
      </p:sp>
      <p:sp>
        <p:nvSpPr>
          <p:cNvPr id="8" name="Footer Placeholder 7">
            <a:extLst>
              <a:ext uri="{FF2B5EF4-FFF2-40B4-BE49-F238E27FC236}">
                <a16:creationId xmlns:a16="http://schemas.microsoft.com/office/drawing/2014/main" id="{143E5F24-820D-4468-AA74-0C12CA01CFE1}"/>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B380F736-8E62-4123-8837-38C10D063E50}"/>
              </a:ext>
            </a:extLst>
          </p:cNvPr>
          <p:cNvSpPr>
            <a:spLocks noGrp="1"/>
          </p:cNvSpPr>
          <p:nvPr>
            <p:ph type="sldNum" sz="quarter" idx="12"/>
          </p:nvPr>
        </p:nvSpPr>
        <p:spPr/>
        <p:txBody>
          <a:bodyPr/>
          <a:lstStyle/>
          <a:p>
            <a:fld id="{5695BBD0-ADD9-4782-B94C-74C5D9C899E7}" type="slidenum">
              <a:rPr lang="en-IE" smtClean="0"/>
              <a:t>‹#›</a:t>
            </a:fld>
            <a:endParaRPr lang="en-IE"/>
          </a:p>
        </p:txBody>
      </p:sp>
    </p:spTree>
    <p:extLst>
      <p:ext uri="{BB962C8B-B14F-4D97-AF65-F5344CB8AC3E}">
        <p14:creationId xmlns:p14="http://schemas.microsoft.com/office/powerpoint/2010/main" val="336713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62A8B-A049-4AA3-935F-3EB81D823A02}"/>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F6F43793-919F-4AC2-9974-B99E5E8B15BB}"/>
              </a:ext>
            </a:extLst>
          </p:cNvPr>
          <p:cNvSpPr>
            <a:spLocks noGrp="1"/>
          </p:cNvSpPr>
          <p:nvPr>
            <p:ph type="dt" sz="half" idx="10"/>
          </p:nvPr>
        </p:nvSpPr>
        <p:spPr/>
        <p:txBody>
          <a:bodyPr/>
          <a:lstStyle/>
          <a:p>
            <a:fld id="{432C1939-BAF7-43B4-8B59-54D26F4D7A8A}" type="datetimeFigureOut">
              <a:rPr lang="en-IE" smtClean="0"/>
              <a:t>22/02/2021</a:t>
            </a:fld>
            <a:endParaRPr lang="en-IE"/>
          </a:p>
        </p:txBody>
      </p:sp>
      <p:sp>
        <p:nvSpPr>
          <p:cNvPr id="4" name="Footer Placeholder 3">
            <a:extLst>
              <a:ext uri="{FF2B5EF4-FFF2-40B4-BE49-F238E27FC236}">
                <a16:creationId xmlns:a16="http://schemas.microsoft.com/office/drawing/2014/main" id="{04C7AEFE-E1E2-4622-8D8A-B4121CEC35A4}"/>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60CA8D5C-EFEC-4C39-BD70-34A2C0F95053}"/>
              </a:ext>
            </a:extLst>
          </p:cNvPr>
          <p:cNvSpPr>
            <a:spLocks noGrp="1"/>
          </p:cNvSpPr>
          <p:nvPr>
            <p:ph type="sldNum" sz="quarter" idx="12"/>
          </p:nvPr>
        </p:nvSpPr>
        <p:spPr/>
        <p:txBody>
          <a:bodyPr/>
          <a:lstStyle/>
          <a:p>
            <a:fld id="{5695BBD0-ADD9-4782-B94C-74C5D9C899E7}" type="slidenum">
              <a:rPr lang="en-IE" smtClean="0"/>
              <a:t>‹#›</a:t>
            </a:fld>
            <a:endParaRPr lang="en-IE"/>
          </a:p>
        </p:txBody>
      </p:sp>
    </p:spTree>
    <p:extLst>
      <p:ext uri="{BB962C8B-B14F-4D97-AF65-F5344CB8AC3E}">
        <p14:creationId xmlns:p14="http://schemas.microsoft.com/office/powerpoint/2010/main" val="168826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11CA41-1E9A-4790-A4E9-C801FA02BC4E}"/>
              </a:ext>
            </a:extLst>
          </p:cNvPr>
          <p:cNvSpPr>
            <a:spLocks noGrp="1"/>
          </p:cNvSpPr>
          <p:nvPr>
            <p:ph type="dt" sz="half" idx="10"/>
          </p:nvPr>
        </p:nvSpPr>
        <p:spPr/>
        <p:txBody>
          <a:bodyPr/>
          <a:lstStyle/>
          <a:p>
            <a:fld id="{432C1939-BAF7-43B4-8B59-54D26F4D7A8A}" type="datetimeFigureOut">
              <a:rPr lang="en-IE" smtClean="0"/>
              <a:t>22/02/2021</a:t>
            </a:fld>
            <a:endParaRPr lang="en-IE"/>
          </a:p>
        </p:txBody>
      </p:sp>
      <p:sp>
        <p:nvSpPr>
          <p:cNvPr id="3" name="Footer Placeholder 2">
            <a:extLst>
              <a:ext uri="{FF2B5EF4-FFF2-40B4-BE49-F238E27FC236}">
                <a16:creationId xmlns:a16="http://schemas.microsoft.com/office/drawing/2014/main" id="{B7F3272C-66D8-442A-A845-115D65B5B957}"/>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661ABE65-F4B8-400C-8156-42C9C532202E}"/>
              </a:ext>
            </a:extLst>
          </p:cNvPr>
          <p:cNvSpPr>
            <a:spLocks noGrp="1"/>
          </p:cNvSpPr>
          <p:nvPr>
            <p:ph type="sldNum" sz="quarter" idx="12"/>
          </p:nvPr>
        </p:nvSpPr>
        <p:spPr/>
        <p:txBody>
          <a:bodyPr/>
          <a:lstStyle/>
          <a:p>
            <a:fld id="{5695BBD0-ADD9-4782-B94C-74C5D9C899E7}" type="slidenum">
              <a:rPr lang="en-IE" smtClean="0"/>
              <a:t>‹#›</a:t>
            </a:fld>
            <a:endParaRPr lang="en-IE"/>
          </a:p>
        </p:txBody>
      </p:sp>
    </p:spTree>
    <p:extLst>
      <p:ext uri="{BB962C8B-B14F-4D97-AF65-F5344CB8AC3E}">
        <p14:creationId xmlns:p14="http://schemas.microsoft.com/office/powerpoint/2010/main" val="1539342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F93FC-0266-4637-BC35-9E2C0EA4BB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C18FB2FB-D166-4D37-98B7-42A31AC97C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658E5C58-75F9-4513-B579-91CCA14AC8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826EE8-6258-4E1B-9DFD-1D0C99145B7D}"/>
              </a:ext>
            </a:extLst>
          </p:cNvPr>
          <p:cNvSpPr>
            <a:spLocks noGrp="1"/>
          </p:cNvSpPr>
          <p:nvPr>
            <p:ph type="dt" sz="half" idx="10"/>
          </p:nvPr>
        </p:nvSpPr>
        <p:spPr/>
        <p:txBody>
          <a:bodyPr/>
          <a:lstStyle/>
          <a:p>
            <a:fld id="{432C1939-BAF7-43B4-8B59-54D26F4D7A8A}" type="datetimeFigureOut">
              <a:rPr lang="en-IE" smtClean="0"/>
              <a:t>22/02/2021</a:t>
            </a:fld>
            <a:endParaRPr lang="en-IE"/>
          </a:p>
        </p:txBody>
      </p:sp>
      <p:sp>
        <p:nvSpPr>
          <p:cNvPr id="6" name="Footer Placeholder 5">
            <a:extLst>
              <a:ext uri="{FF2B5EF4-FFF2-40B4-BE49-F238E27FC236}">
                <a16:creationId xmlns:a16="http://schemas.microsoft.com/office/drawing/2014/main" id="{E6AC2795-7829-468C-A4DF-59B995399F76}"/>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58BADF1C-596F-4828-892C-E85190E364AF}"/>
              </a:ext>
            </a:extLst>
          </p:cNvPr>
          <p:cNvSpPr>
            <a:spLocks noGrp="1"/>
          </p:cNvSpPr>
          <p:nvPr>
            <p:ph type="sldNum" sz="quarter" idx="12"/>
          </p:nvPr>
        </p:nvSpPr>
        <p:spPr/>
        <p:txBody>
          <a:bodyPr/>
          <a:lstStyle/>
          <a:p>
            <a:fld id="{5695BBD0-ADD9-4782-B94C-74C5D9C899E7}" type="slidenum">
              <a:rPr lang="en-IE" smtClean="0"/>
              <a:t>‹#›</a:t>
            </a:fld>
            <a:endParaRPr lang="en-IE"/>
          </a:p>
        </p:txBody>
      </p:sp>
    </p:spTree>
    <p:extLst>
      <p:ext uri="{BB962C8B-B14F-4D97-AF65-F5344CB8AC3E}">
        <p14:creationId xmlns:p14="http://schemas.microsoft.com/office/powerpoint/2010/main" val="780074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8FFE6-DE43-432A-8EDE-537D6A7644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ABFBA9F5-BF94-4293-9509-DBC173D05D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DD280E6C-54EC-44EB-8ED0-35B786C6BF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9BC712-669A-4C13-85F7-D8A1C2597C0F}"/>
              </a:ext>
            </a:extLst>
          </p:cNvPr>
          <p:cNvSpPr>
            <a:spLocks noGrp="1"/>
          </p:cNvSpPr>
          <p:nvPr>
            <p:ph type="dt" sz="half" idx="10"/>
          </p:nvPr>
        </p:nvSpPr>
        <p:spPr/>
        <p:txBody>
          <a:bodyPr/>
          <a:lstStyle/>
          <a:p>
            <a:fld id="{432C1939-BAF7-43B4-8B59-54D26F4D7A8A}" type="datetimeFigureOut">
              <a:rPr lang="en-IE" smtClean="0"/>
              <a:t>22/02/2021</a:t>
            </a:fld>
            <a:endParaRPr lang="en-IE"/>
          </a:p>
        </p:txBody>
      </p:sp>
      <p:sp>
        <p:nvSpPr>
          <p:cNvPr id="6" name="Footer Placeholder 5">
            <a:extLst>
              <a:ext uri="{FF2B5EF4-FFF2-40B4-BE49-F238E27FC236}">
                <a16:creationId xmlns:a16="http://schemas.microsoft.com/office/drawing/2014/main" id="{CC3BDF40-929C-4862-855C-76D48734BDB5}"/>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27D9242B-7B11-4904-B969-B06B8C322A03}"/>
              </a:ext>
            </a:extLst>
          </p:cNvPr>
          <p:cNvSpPr>
            <a:spLocks noGrp="1"/>
          </p:cNvSpPr>
          <p:nvPr>
            <p:ph type="sldNum" sz="quarter" idx="12"/>
          </p:nvPr>
        </p:nvSpPr>
        <p:spPr/>
        <p:txBody>
          <a:bodyPr/>
          <a:lstStyle/>
          <a:p>
            <a:fld id="{5695BBD0-ADD9-4782-B94C-74C5D9C899E7}" type="slidenum">
              <a:rPr lang="en-IE" smtClean="0"/>
              <a:t>‹#›</a:t>
            </a:fld>
            <a:endParaRPr lang="en-IE"/>
          </a:p>
        </p:txBody>
      </p:sp>
    </p:spTree>
    <p:extLst>
      <p:ext uri="{BB962C8B-B14F-4D97-AF65-F5344CB8AC3E}">
        <p14:creationId xmlns:p14="http://schemas.microsoft.com/office/powerpoint/2010/main" val="3793109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4251D1-4986-4E30-B957-D19688886C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FB93E964-8EB5-4B7F-919C-FF29844AD3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7D96422D-CC11-43E7-8D49-C2BD604A37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2C1939-BAF7-43B4-8B59-54D26F4D7A8A}" type="datetimeFigureOut">
              <a:rPr lang="en-IE" smtClean="0"/>
              <a:t>22/02/2021</a:t>
            </a:fld>
            <a:endParaRPr lang="en-IE"/>
          </a:p>
        </p:txBody>
      </p:sp>
      <p:sp>
        <p:nvSpPr>
          <p:cNvPr id="5" name="Footer Placeholder 4">
            <a:extLst>
              <a:ext uri="{FF2B5EF4-FFF2-40B4-BE49-F238E27FC236}">
                <a16:creationId xmlns:a16="http://schemas.microsoft.com/office/drawing/2014/main" id="{E37BF096-B547-4B52-B79E-89933C469D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E289FAEA-9B37-45E1-B3BE-C6951AB840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95BBD0-ADD9-4782-B94C-74C5D9C899E7}" type="slidenum">
              <a:rPr lang="en-IE" smtClean="0"/>
              <a:t>‹#›</a:t>
            </a:fld>
            <a:endParaRPr lang="en-IE"/>
          </a:p>
        </p:txBody>
      </p:sp>
    </p:spTree>
    <p:extLst>
      <p:ext uri="{BB962C8B-B14F-4D97-AF65-F5344CB8AC3E}">
        <p14:creationId xmlns:p14="http://schemas.microsoft.com/office/powerpoint/2010/main" val="4276877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app.growinlove.ie/en/user/lesson-resources/186"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app.growinlove.ie/en/user/lesson-resources/18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app.growinlove.ie/en/user/lesson-resources/188"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app.growinlove.ie/en/user/lesson-resources/188"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app.growinlove.ie/en/user/lesson-resources/150Lay" TargetMode="External"/><Relationship Id="rId2" Type="http://schemas.openxmlformats.org/officeDocument/2006/relationships/hyperlink" Target="https://app.growinlove.ie/en/user/lesson-resources/188" TargetMode="Externa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hyperlink" Target="https://app.growinlove.ie/en/user/lesson-resources/180"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Freeform: Shape 42">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Freeform: Shape 44">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Rectangle 46">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Shape 48">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1" name="Rectangle 50">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53" name="Freeform: Shape 52">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5" name="Freeform: Shape 54">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ubtitle 2">
            <a:extLst>
              <a:ext uri="{FF2B5EF4-FFF2-40B4-BE49-F238E27FC236}">
                <a16:creationId xmlns:a16="http://schemas.microsoft.com/office/drawing/2014/main" id="{3F174301-CAF2-4F63-A052-990C4F28D6BF}"/>
              </a:ext>
            </a:extLst>
          </p:cNvPr>
          <p:cNvSpPr>
            <a:spLocks noGrp="1"/>
          </p:cNvSpPr>
          <p:nvPr>
            <p:ph type="subTitle" idx="1"/>
          </p:nvPr>
        </p:nvSpPr>
        <p:spPr>
          <a:xfrm>
            <a:off x="4439632" y="3905251"/>
            <a:ext cx="3636819" cy="1755524"/>
          </a:xfrm>
          <a:noFill/>
        </p:spPr>
        <p:txBody>
          <a:bodyPr>
            <a:noAutofit/>
          </a:bodyPr>
          <a:lstStyle/>
          <a:p>
            <a:r>
              <a:rPr lang="en-GB" sz="3600" dirty="0">
                <a:solidFill>
                  <a:srgbClr val="080808"/>
                </a:solidFill>
                <a:latin typeface="Adobe Devanagari" panose="02040503050201020203" pitchFamily="18" charset="0"/>
                <a:cs typeface="Adobe Devanagari" panose="02040503050201020203" pitchFamily="18" charset="0"/>
              </a:rPr>
              <a:t>Preparing to Celebrate the Sacrament</a:t>
            </a:r>
          </a:p>
          <a:p>
            <a:endParaRPr lang="en-GB" sz="2800" dirty="0">
              <a:solidFill>
                <a:srgbClr val="080808"/>
              </a:solidFill>
              <a:latin typeface="Adobe Devanagari" panose="02040503050201020203" pitchFamily="18" charset="0"/>
              <a:cs typeface="Adobe Devanagari" panose="02040503050201020203" pitchFamily="18" charset="0"/>
            </a:endParaRPr>
          </a:p>
        </p:txBody>
      </p:sp>
      <p:sp>
        <p:nvSpPr>
          <p:cNvPr id="2" name="Title 1">
            <a:extLst>
              <a:ext uri="{FF2B5EF4-FFF2-40B4-BE49-F238E27FC236}">
                <a16:creationId xmlns:a16="http://schemas.microsoft.com/office/drawing/2014/main" id="{43A0287D-7E32-4DEA-A832-AFDB3DF14BD4}"/>
              </a:ext>
            </a:extLst>
          </p:cNvPr>
          <p:cNvSpPr>
            <a:spLocks noGrp="1"/>
          </p:cNvSpPr>
          <p:nvPr>
            <p:ph type="ctrTitle"/>
          </p:nvPr>
        </p:nvSpPr>
        <p:spPr>
          <a:xfrm>
            <a:off x="3204641" y="2353642"/>
            <a:ext cx="5843807" cy="1466330"/>
          </a:xfrm>
          <a:noFill/>
        </p:spPr>
        <p:txBody>
          <a:bodyPr anchor="ctr">
            <a:normAutofit/>
          </a:bodyPr>
          <a:lstStyle/>
          <a:p>
            <a:r>
              <a:rPr lang="en-GB" sz="3600" dirty="0">
                <a:solidFill>
                  <a:srgbClr val="080808"/>
                </a:solidFill>
                <a:latin typeface="Adobe Devanagari" panose="02040503050201020203" pitchFamily="18" charset="0"/>
                <a:cs typeface="Adobe Devanagari" panose="02040503050201020203" pitchFamily="18" charset="0"/>
              </a:rPr>
              <a:t>First Reconciliation 2021</a:t>
            </a:r>
            <a:endParaRPr lang="en-IE" sz="3600" dirty="0">
              <a:solidFill>
                <a:srgbClr val="080808"/>
              </a:solidFill>
              <a:latin typeface="Adobe Devanagari" panose="02040503050201020203" pitchFamily="18" charset="0"/>
              <a:cs typeface="Adobe Devanagari" panose="02040503050201020203" pitchFamily="18" charset="0"/>
            </a:endParaRPr>
          </a:p>
        </p:txBody>
      </p:sp>
      <p:sp>
        <p:nvSpPr>
          <p:cNvPr id="57" name="Freeform: Shape 56">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9" name="Rectangle 58">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918795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4">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 name="Title 3">
            <a:extLst>
              <a:ext uri="{FF2B5EF4-FFF2-40B4-BE49-F238E27FC236}">
                <a16:creationId xmlns:a16="http://schemas.microsoft.com/office/drawing/2014/main" id="{04FEFEFE-FF2D-41BD-B830-37555FBD328E}"/>
              </a:ext>
            </a:extLst>
          </p:cNvPr>
          <p:cNvSpPr>
            <a:spLocks noGrp="1"/>
          </p:cNvSpPr>
          <p:nvPr>
            <p:ph type="title"/>
          </p:nvPr>
        </p:nvSpPr>
        <p:spPr>
          <a:xfrm>
            <a:off x="3586534" y="583345"/>
            <a:ext cx="7454254" cy="4164820"/>
          </a:xfrm>
        </p:spPr>
        <p:txBody>
          <a:bodyPr vert="horz" lIns="91440" tIns="45720" rIns="91440" bIns="45720" rtlCol="0" anchor="t">
            <a:normAutofit/>
          </a:bodyPr>
          <a:lstStyle/>
          <a:p>
            <a:pPr algn="r"/>
            <a:r>
              <a:rPr lang="en-US" sz="4400" kern="1200" dirty="0">
                <a:solidFill>
                  <a:srgbClr val="FFFFFF"/>
                </a:solidFill>
                <a:latin typeface="+mj-lt"/>
                <a:ea typeface="+mj-ea"/>
                <a:cs typeface="+mj-cs"/>
              </a:rPr>
              <a:t>Step 2</a:t>
            </a:r>
            <a:br>
              <a:rPr lang="en-US" sz="4400" kern="1200" dirty="0">
                <a:solidFill>
                  <a:srgbClr val="FFFFFF"/>
                </a:solidFill>
                <a:latin typeface="+mj-lt"/>
                <a:ea typeface="+mj-ea"/>
                <a:cs typeface="+mj-cs"/>
              </a:rPr>
            </a:br>
            <a:r>
              <a:rPr lang="en-US" sz="4400" kern="1200" dirty="0">
                <a:solidFill>
                  <a:srgbClr val="FFFFFF"/>
                </a:solidFill>
                <a:latin typeface="+mj-lt"/>
                <a:ea typeface="+mj-ea"/>
                <a:cs typeface="+mj-cs"/>
              </a:rPr>
              <a:t>know how Jesus shows that God always loves and forgives us </a:t>
            </a:r>
            <a:br>
              <a:rPr lang="en-US" sz="4400" kern="1200" dirty="0">
                <a:solidFill>
                  <a:srgbClr val="FFFFFF"/>
                </a:solidFill>
                <a:latin typeface="+mj-lt"/>
                <a:ea typeface="+mj-ea"/>
                <a:cs typeface="+mj-cs"/>
              </a:rPr>
            </a:br>
            <a:br>
              <a:rPr lang="en-US" sz="4400" kern="1200" dirty="0">
                <a:solidFill>
                  <a:srgbClr val="FFFFFF"/>
                </a:solidFill>
                <a:latin typeface="+mj-lt"/>
                <a:ea typeface="+mj-ea"/>
                <a:cs typeface="+mj-cs"/>
              </a:rPr>
            </a:br>
            <a:endParaRPr lang="en-US" sz="4400" kern="1200" dirty="0">
              <a:solidFill>
                <a:srgbClr val="FFFFFF"/>
              </a:solidFill>
              <a:latin typeface="+mj-lt"/>
              <a:ea typeface="+mj-ea"/>
              <a:cs typeface="+mj-cs"/>
            </a:endParaRPr>
          </a:p>
        </p:txBody>
      </p:sp>
      <p:sp>
        <p:nvSpPr>
          <p:cNvPr id="5" name="Text Placeholder 4">
            <a:extLst>
              <a:ext uri="{FF2B5EF4-FFF2-40B4-BE49-F238E27FC236}">
                <a16:creationId xmlns:a16="http://schemas.microsoft.com/office/drawing/2014/main" id="{88E63432-196E-47B8-903C-24873870C848}"/>
              </a:ext>
            </a:extLst>
          </p:cNvPr>
          <p:cNvSpPr>
            <a:spLocks noGrp="1"/>
          </p:cNvSpPr>
          <p:nvPr>
            <p:ph type="body" idx="1"/>
          </p:nvPr>
        </p:nvSpPr>
        <p:spPr>
          <a:xfrm>
            <a:off x="1208228" y="3429000"/>
            <a:ext cx="9628196" cy="3047999"/>
          </a:xfrm>
        </p:spPr>
        <p:txBody>
          <a:bodyPr vert="horz" lIns="91440" tIns="45720" rIns="91440" bIns="45720" rtlCol="0">
            <a:normAutofit/>
          </a:bodyPr>
          <a:lstStyle/>
          <a:p>
            <a:r>
              <a:rPr lang="en-US" sz="2000" kern="1200" dirty="0">
                <a:solidFill>
                  <a:srgbClr val="FFFFFF"/>
                </a:solidFill>
                <a:latin typeface="+mn-lt"/>
                <a:ea typeface="+mn-ea"/>
                <a:cs typeface="+mn-cs"/>
              </a:rPr>
              <a:t>Listen, discuss and be able to retell the story of Zacchaeus </a:t>
            </a:r>
          </a:p>
          <a:p>
            <a:r>
              <a:rPr lang="en-US" sz="2000" kern="1200" dirty="0">
                <a:solidFill>
                  <a:srgbClr val="FFFFFF"/>
                </a:solidFill>
                <a:latin typeface="+mn-lt"/>
                <a:ea typeface="+mn-ea"/>
                <a:cs typeface="+mn-cs"/>
              </a:rPr>
              <a:t>Use the Zacchaeus story to help them explore times when they have done something for which they need to say sorry</a:t>
            </a:r>
          </a:p>
          <a:p>
            <a:r>
              <a:rPr lang="en-US" sz="2000" kern="1200" dirty="0">
                <a:solidFill>
                  <a:srgbClr val="FFFFFF"/>
                </a:solidFill>
                <a:latin typeface="+mn-lt"/>
                <a:ea typeface="+mn-ea"/>
                <a:cs typeface="+mn-cs"/>
              </a:rPr>
              <a:t>Understand that God always loves us and always forgives us</a:t>
            </a:r>
          </a:p>
          <a:p>
            <a:r>
              <a:rPr lang="en-US" sz="2000" kern="1200" dirty="0">
                <a:solidFill>
                  <a:srgbClr val="FFFFFF"/>
                </a:solidFill>
                <a:latin typeface="+mn-lt"/>
                <a:ea typeface="+mn-ea"/>
                <a:cs typeface="+mn-cs"/>
              </a:rPr>
              <a:t>Begin to learn The Confiteor </a:t>
            </a:r>
          </a:p>
          <a:p>
            <a:r>
              <a:rPr lang="en-US" sz="2000" kern="1200" dirty="0">
                <a:solidFill>
                  <a:srgbClr val="FFFFFF"/>
                </a:solidFill>
                <a:latin typeface="+mn-lt"/>
                <a:ea typeface="+mn-ea"/>
                <a:cs typeface="+mn-cs"/>
              </a:rPr>
              <a:t>Continue to pray the Act of Sorrow</a:t>
            </a:r>
          </a:p>
          <a:p>
            <a:endParaRPr lang="en-US" sz="500" kern="1200" dirty="0">
              <a:solidFill>
                <a:srgbClr val="FFFFFF"/>
              </a:solidFill>
              <a:latin typeface="+mn-lt"/>
              <a:ea typeface="+mn-ea"/>
              <a:cs typeface="+mn-cs"/>
            </a:endParaRPr>
          </a:p>
          <a:p>
            <a:endParaRPr lang="en-US" sz="500" kern="1200" dirty="0">
              <a:solidFill>
                <a:srgbClr val="FFFFFF"/>
              </a:solidFill>
              <a:latin typeface="+mn-lt"/>
              <a:ea typeface="+mn-ea"/>
              <a:cs typeface="+mn-cs"/>
            </a:endParaRPr>
          </a:p>
          <a:p>
            <a:endParaRPr lang="en-US" sz="500" kern="1200" dirty="0">
              <a:solidFill>
                <a:srgbClr val="FFFFFF"/>
              </a:solidFill>
              <a:latin typeface="+mn-lt"/>
              <a:ea typeface="+mn-ea"/>
              <a:cs typeface="+mn-cs"/>
            </a:endParaRPr>
          </a:p>
        </p:txBody>
      </p:sp>
      <p:sp>
        <p:nvSpPr>
          <p:cNvPr id="27"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29"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31"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33" name="Straight Connector 32">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35"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37"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39"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1884894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93FA23C4-5495-4F66-BA06-84A535D62394}"/>
              </a:ext>
            </a:extLst>
          </p:cNvPr>
          <p:cNvSpPr>
            <a:spLocks noGrp="1"/>
          </p:cNvSpPr>
          <p:nvPr>
            <p:ph type="title"/>
          </p:nvPr>
        </p:nvSpPr>
        <p:spPr>
          <a:xfrm>
            <a:off x="3759206" y="583345"/>
            <a:ext cx="7281582" cy="2919687"/>
          </a:xfrm>
        </p:spPr>
        <p:txBody>
          <a:bodyPr vert="horz" lIns="91440" tIns="45720" rIns="91440" bIns="45720" rtlCol="0" anchor="t">
            <a:normAutofit fontScale="90000"/>
          </a:bodyPr>
          <a:lstStyle/>
          <a:p>
            <a:pPr algn="r"/>
            <a:r>
              <a:rPr lang="en-US" sz="5600" kern="1200" dirty="0">
                <a:solidFill>
                  <a:srgbClr val="FFFFFF"/>
                </a:solidFill>
                <a:latin typeface="+mj-lt"/>
                <a:ea typeface="+mj-ea"/>
                <a:cs typeface="+mj-cs"/>
              </a:rPr>
              <a:t>Step 3 </a:t>
            </a:r>
            <a:br>
              <a:rPr lang="en-US" sz="5600" kern="1200" dirty="0">
                <a:solidFill>
                  <a:srgbClr val="FFFFFF"/>
                </a:solidFill>
                <a:latin typeface="+mj-lt"/>
                <a:ea typeface="+mj-ea"/>
                <a:cs typeface="+mj-cs"/>
              </a:rPr>
            </a:br>
            <a:r>
              <a:rPr lang="en-US" sz="5600" kern="1200" dirty="0">
                <a:solidFill>
                  <a:srgbClr val="FFFFFF"/>
                </a:solidFill>
                <a:latin typeface="+mj-lt"/>
                <a:ea typeface="+mj-ea"/>
                <a:cs typeface="+mj-cs"/>
              </a:rPr>
              <a:t>Know the 5 steps in celebrating the Sacrament of Reconciliation </a:t>
            </a:r>
          </a:p>
        </p:txBody>
      </p:sp>
      <p:sp>
        <p:nvSpPr>
          <p:cNvPr id="3" name="Text Placeholder 2">
            <a:extLst>
              <a:ext uri="{FF2B5EF4-FFF2-40B4-BE49-F238E27FC236}">
                <a16:creationId xmlns:a16="http://schemas.microsoft.com/office/drawing/2014/main" id="{DF6EE2FB-D610-4587-899E-037AE3F299EA}"/>
              </a:ext>
            </a:extLst>
          </p:cNvPr>
          <p:cNvSpPr>
            <a:spLocks noGrp="1"/>
          </p:cNvSpPr>
          <p:nvPr>
            <p:ph type="body" idx="1"/>
          </p:nvPr>
        </p:nvSpPr>
        <p:spPr>
          <a:xfrm>
            <a:off x="1208228" y="3732328"/>
            <a:ext cx="8578699" cy="2744672"/>
          </a:xfrm>
        </p:spPr>
        <p:txBody>
          <a:bodyPr vert="horz" lIns="91440" tIns="45720" rIns="91440" bIns="45720" rtlCol="0">
            <a:normAutofit/>
          </a:bodyPr>
          <a:lstStyle/>
          <a:p>
            <a:r>
              <a:rPr lang="en-US" sz="2000" kern="1200" dirty="0">
                <a:solidFill>
                  <a:srgbClr val="FFFFFF"/>
                </a:solidFill>
                <a:latin typeface="+mn-lt"/>
                <a:ea typeface="+mn-ea"/>
                <a:cs typeface="+mn-cs"/>
              </a:rPr>
              <a:t>Explore the 5 steps in celebrating the Sacrament of Reconciliation </a:t>
            </a:r>
          </a:p>
          <a:p>
            <a:r>
              <a:rPr lang="en-US" sz="2000" dirty="0">
                <a:solidFill>
                  <a:srgbClr val="FFFFFF"/>
                </a:solidFill>
              </a:rPr>
              <a:t>Know what to say and do when they meet the priest in the Sacrament of Reconciliation </a:t>
            </a:r>
            <a:endParaRPr lang="en-US" sz="2000" kern="1200" dirty="0">
              <a:solidFill>
                <a:srgbClr val="FFFFFF"/>
              </a:solidFill>
              <a:latin typeface="+mn-lt"/>
              <a:ea typeface="+mn-ea"/>
              <a:cs typeface="+mn-cs"/>
            </a:endParaRPr>
          </a:p>
          <a:p>
            <a:r>
              <a:rPr lang="en-US" sz="2000" kern="1200" dirty="0">
                <a:solidFill>
                  <a:srgbClr val="FFFFFF"/>
                </a:solidFill>
                <a:latin typeface="+mn-lt"/>
                <a:ea typeface="+mn-ea"/>
                <a:cs typeface="+mn-cs"/>
              </a:rPr>
              <a:t>Be able to identify times when they have something wrong</a:t>
            </a:r>
          </a:p>
          <a:p>
            <a:r>
              <a:rPr lang="en-US" sz="2000" kern="1200" dirty="0">
                <a:solidFill>
                  <a:srgbClr val="FFFFFF"/>
                </a:solidFill>
                <a:latin typeface="+mn-lt"/>
                <a:ea typeface="+mn-ea"/>
                <a:cs typeface="+mn-cs"/>
              </a:rPr>
              <a:t>Be prepared to participate in the Diocesan Penitential Service</a:t>
            </a:r>
          </a:p>
          <a:p>
            <a:endParaRPr lang="en-US" sz="500" kern="1200" dirty="0">
              <a:solidFill>
                <a:srgbClr val="FFFFFF"/>
              </a:solidFill>
              <a:latin typeface="+mn-lt"/>
              <a:ea typeface="+mn-ea"/>
              <a:cs typeface="+mn-cs"/>
            </a:endParaRPr>
          </a:p>
        </p:txBody>
      </p:sp>
      <p:sp>
        <p:nvSpPr>
          <p:cNvPr id="23"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25"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27"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29" name="Straight Connector 28">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31"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33"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35"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2481391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2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9" name="Rectangle 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BE3377-DB0F-41F2-BD27-63E8F6FE6EB2}"/>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Step 1:	</a:t>
            </a:r>
            <a:endParaRPr lang="en-IE" sz="4000">
              <a:solidFill>
                <a:srgbClr val="FFFFFF"/>
              </a:solidFill>
            </a:endParaRPr>
          </a:p>
        </p:txBody>
      </p:sp>
      <p:sp>
        <p:nvSpPr>
          <p:cNvPr id="3" name="Content Placeholder 2">
            <a:extLst>
              <a:ext uri="{FF2B5EF4-FFF2-40B4-BE49-F238E27FC236}">
                <a16:creationId xmlns:a16="http://schemas.microsoft.com/office/drawing/2014/main" id="{BC994344-58FE-4B28-AE8F-97A793F5277B}"/>
              </a:ext>
            </a:extLst>
          </p:cNvPr>
          <p:cNvSpPr>
            <a:spLocks noGrp="1"/>
          </p:cNvSpPr>
          <p:nvPr>
            <p:ph idx="1"/>
          </p:nvPr>
        </p:nvSpPr>
        <p:spPr>
          <a:xfrm>
            <a:off x="4698858" y="325120"/>
            <a:ext cx="6670182" cy="6022807"/>
          </a:xfrm>
        </p:spPr>
        <p:txBody>
          <a:bodyPr anchor="ctr">
            <a:normAutofit/>
          </a:bodyPr>
          <a:lstStyle/>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dirty="0"/>
              <a:t>Story:	What Sweets? 		 page 147 </a:t>
            </a:r>
          </a:p>
          <a:p>
            <a:r>
              <a:rPr lang="en-GB" sz="2400" dirty="0"/>
              <a:t>Discussion to include introduction of the word </a:t>
            </a:r>
          </a:p>
          <a:p>
            <a:pPr marL="457200" lvl="1" indent="0">
              <a:buNone/>
            </a:pPr>
            <a:r>
              <a:rPr lang="en-GB" sz="2000" dirty="0"/>
              <a:t>‘sin’ when we know what we are doing is wrong and we do it anyway</a:t>
            </a:r>
          </a:p>
          <a:p>
            <a:r>
              <a:rPr lang="en-GB" sz="2000" dirty="0"/>
              <a:t>Chatting Activity:	What Would you Do? 	Page 149</a:t>
            </a:r>
          </a:p>
          <a:p>
            <a:pPr marL="0" indent="0">
              <a:buNone/>
            </a:pPr>
            <a:r>
              <a:rPr lang="en-GB" dirty="0"/>
              <a:t>The Greatest Commandment Story	</a:t>
            </a:r>
            <a:r>
              <a:rPr lang="en-GB" sz="2000" dirty="0"/>
              <a:t>	</a:t>
            </a:r>
          </a:p>
          <a:p>
            <a:r>
              <a:rPr lang="en-GB" sz="2000" dirty="0">
                <a:hlinkClick r:id="rId2"/>
              </a:rPr>
              <a:t>https://app.growinlove.ie/en/user/lesson-resources/186</a:t>
            </a:r>
            <a:endParaRPr lang="en-GB" sz="2000" dirty="0"/>
          </a:p>
          <a:p>
            <a:pPr marL="0" indent="0">
              <a:buNone/>
            </a:pPr>
            <a:r>
              <a:rPr lang="en-GB" sz="2000" dirty="0"/>
              <a:t>Discussion:  Choices; 		</a:t>
            </a:r>
            <a:r>
              <a:rPr lang="en-GB" sz="2000" dirty="0">
                <a:solidFill>
                  <a:srgbClr val="92D050"/>
                </a:solidFill>
              </a:rPr>
              <a:t>Children’s Book page 28</a:t>
            </a:r>
          </a:p>
          <a:p>
            <a:pPr marL="0" indent="0">
              <a:buNone/>
            </a:pPr>
            <a:r>
              <a:rPr lang="en-GB" sz="2000" dirty="0"/>
              <a:t>Chatting:      About sins	p150</a:t>
            </a:r>
          </a:p>
          <a:p>
            <a:r>
              <a:rPr lang="en-GB" dirty="0"/>
              <a:t>Teach the Act of Sorrow </a:t>
            </a:r>
          </a:p>
          <a:p>
            <a:pPr marL="0" indent="0">
              <a:buNone/>
            </a:pPr>
            <a:endParaRPr lang="en-GB" sz="2000" dirty="0"/>
          </a:p>
          <a:p>
            <a:endParaRPr lang="en-GB" sz="2000" dirty="0"/>
          </a:p>
          <a:p>
            <a:endParaRPr lang="en-GB" sz="2000" dirty="0"/>
          </a:p>
          <a:p>
            <a:pPr marL="0" indent="0">
              <a:buNone/>
            </a:pPr>
            <a:endParaRPr lang="en-GB" sz="2000" dirty="0"/>
          </a:p>
          <a:p>
            <a:endParaRPr lang="en-IE" sz="2000" dirty="0"/>
          </a:p>
        </p:txBody>
      </p:sp>
    </p:spTree>
    <p:extLst>
      <p:ext uri="{BB962C8B-B14F-4D97-AF65-F5344CB8AC3E}">
        <p14:creationId xmlns:p14="http://schemas.microsoft.com/office/powerpoint/2010/main" val="2957864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9AB95E-EAD6-4C03-8A12-7C8F99049FD8}"/>
              </a:ext>
            </a:extLst>
          </p:cNvPr>
          <p:cNvSpPr>
            <a:spLocks noGrp="1"/>
          </p:cNvSpPr>
          <p:nvPr>
            <p:ph type="title"/>
          </p:nvPr>
        </p:nvSpPr>
        <p:spPr>
          <a:xfrm>
            <a:off x="466722" y="586855"/>
            <a:ext cx="3201366" cy="3387497"/>
          </a:xfrm>
        </p:spPr>
        <p:txBody>
          <a:bodyPr anchor="b">
            <a:normAutofit/>
          </a:bodyPr>
          <a:lstStyle/>
          <a:p>
            <a:pPr algn="r"/>
            <a:r>
              <a:rPr lang="en-IE" sz="4000">
                <a:solidFill>
                  <a:srgbClr val="FFFFFF"/>
                </a:solidFill>
              </a:rPr>
              <a:t>Step 2</a:t>
            </a:r>
          </a:p>
        </p:txBody>
      </p:sp>
      <p:sp>
        <p:nvSpPr>
          <p:cNvPr id="3" name="Content Placeholder 2">
            <a:extLst>
              <a:ext uri="{FF2B5EF4-FFF2-40B4-BE49-F238E27FC236}">
                <a16:creationId xmlns:a16="http://schemas.microsoft.com/office/drawing/2014/main" id="{D9DE7CDB-B2D4-41C8-8223-4F00AE5F3BFD}"/>
              </a:ext>
            </a:extLst>
          </p:cNvPr>
          <p:cNvSpPr>
            <a:spLocks noGrp="1"/>
          </p:cNvSpPr>
          <p:nvPr>
            <p:ph idx="1"/>
          </p:nvPr>
        </p:nvSpPr>
        <p:spPr>
          <a:xfrm>
            <a:off x="4810259" y="649480"/>
            <a:ext cx="6555347" cy="5546047"/>
          </a:xfrm>
        </p:spPr>
        <p:txBody>
          <a:bodyPr anchor="ctr">
            <a:normAutofit/>
          </a:bodyPr>
          <a:lstStyle/>
          <a:p>
            <a:pPr marL="0" indent="0">
              <a:buNone/>
            </a:pPr>
            <a:r>
              <a:rPr lang="en-IE" dirty="0"/>
              <a:t>Story		</a:t>
            </a:r>
            <a:r>
              <a:rPr lang="en-IE" sz="2800" dirty="0"/>
              <a:t> Zacchaeus 	</a:t>
            </a:r>
            <a:r>
              <a:rPr lang="en-IE" sz="2000" dirty="0"/>
              <a:t>page 154-155</a:t>
            </a:r>
          </a:p>
          <a:p>
            <a:pPr marL="0" indent="0">
              <a:buNone/>
            </a:pPr>
            <a:r>
              <a:rPr lang="en-IE" sz="2000" dirty="0">
                <a:hlinkClick r:id="rId2"/>
              </a:rPr>
              <a:t>https://app.growinlove.ie/en/user/lesson-resources/187</a:t>
            </a:r>
            <a:endParaRPr lang="en-IE" sz="2000" dirty="0"/>
          </a:p>
          <a:p>
            <a:pPr marL="0" indent="0">
              <a:buNone/>
            </a:pPr>
            <a:r>
              <a:rPr lang="en-IE" sz="2000" dirty="0"/>
              <a:t>Children’s Book page 30</a:t>
            </a:r>
          </a:p>
          <a:p>
            <a:pPr marL="0" indent="0">
              <a:buNone/>
            </a:pPr>
            <a:endParaRPr lang="en-IE" dirty="0"/>
          </a:p>
          <a:p>
            <a:pPr marL="0" indent="0">
              <a:buNone/>
            </a:pPr>
            <a:r>
              <a:rPr lang="en-IE" dirty="0"/>
              <a:t>Chatting:</a:t>
            </a:r>
            <a:r>
              <a:rPr lang="en-IE" sz="2000" dirty="0"/>
              <a:t>	page 156 </a:t>
            </a:r>
          </a:p>
          <a:p>
            <a:pPr marL="0" indent="0">
              <a:buNone/>
            </a:pPr>
            <a:r>
              <a:rPr lang="en-IE" sz="2000" dirty="0">
                <a:hlinkClick r:id="rId2"/>
              </a:rPr>
              <a:t>https://app.growinlove.ie/en/user/lesson-resources/187</a:t>
            </a:r>
            <a:endParaRPr lang="en-IE" sz="2000" dirty="0"/>
          </a:p>
          <a:p>
            <a:pPr marL="0" indent="0">
              <a:buNone/>
            </a:pPr>
            <a:endParaRPr lang="en-IE" sz="2000" dirty="0"/>
          </a:p>
          <a:p>
            <a:pPr marL="0" indent="0">
              <a:buNone/>
            </a:pPr>
            <a:r>
              <a:rPr lang="en-IE" dirty="0"/>
              <a:t>Teach:	The Confiteor </a:t>
            </a:r>
            <a:endParaRPr lang="en-IE" sz="2000" dirty="0"/>
          </a:p>
          <a:p>
            <a:pPr marL="0" indent="0">
              <a:buNone/>
            </a:pPr>
            <a:r>
              <a:rPr lang="en-IE" sz="2000" dirty="0"/>
              <a:t>Children’s Book page 31 (At Home) </a:t>
            </a:r>
          </a:p>
          <a:p>
            <a:pPr marL="0" indent="0">
              <a:buNone/>
            </a:pPr>
            <a:endParaRPr lang="en-IE" sz="2000" dirty="0"/>
          </a:p>
        </p:txBody>
      </p:sp>
    </p:spTree>
    <p:extLst>
      <p:ext uri="{BB962C8B-B14F-4D97-AF65-F5344CB8AC3E}">
        <p14:creationId xmlns:p14="http://schemas.microsoft.com/office/powerpoint/2010/main" val="2956334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62202D-04C7-4DAD-8826-53E903862EF2}"/>
              </a:ext>
            </a:extLst>
          </p:cNvPr>
          <p:cNvSpPr>
            <a:spLocks noGrp="1"/>
          </p:cNvSpPr>
          <p:nvPr>
            <p:ph type="title"/>
          </p:nvPr>
        </p:nvSpPr>
        <p:spPr>
          <a:xfrm>
            <a:off x="466722" y="586855"/>
            <a:ext cx="3201366" cy="3387497"/>
          </a:xfrm>
        </p:spPr>
        <p:txBody>
          <a:bodyPr anchor="b">
            <a:normAutofit/>
          </a:bodyPr>
          <a:lstStyle/>
          <a:p>
            <a:pPr algn="r"/>
            <a:r>
              <a:rPr lang="en-IE" sz="4000">
                <a:solidFill>
                  <a:srgbClr val="FFFFFF"/>
                </a:solidFill>
              </a:rPr>
              <a:t>Step 3</a:t>
            </a:r>
          </a:p>
        </p:txBody>
      </p:sp>
      <p:sp>
        <p:nvSpPr>
          <p:cNvPr id="3" name="Content Placeholder 2">
            <a:extLst>
              <a:ext uri="{FF2B5EF4-FFF2-40B4-BE49-F238E27FC236}">
                <a16:creationId xmlns:a16="http://schemas.microsoft.com/office/drawing/2014/main" id="{8D2D6783-D39F-43AD-B5B1-CA2CAAB91AF6}"/>
              </a:ext>
            </a:extLst>
          </p:cNvPr>
          <p:cNvSpPr>
            <a:spLocks noGrp="1"/>
          </p:cNvSpPr>
          <p:nvPr>
            <p:ph idx="1"/>
          </p:nvPr>
        </p:nvSpPr>
        <p:spPr>
          <a:xfrm>
            <a:off x="4810259" y="649480"/>
            <a:ext cx="6555347" cy="5546047"/>
          </a:xfrm>
        </p:spPr>
        <p:txBody>
          <a:bodyPr anchor="ctr">
            <a:normAutofit/>
          </a:bodyPr>
          <a:lstStyle/>
          <a:p>
            <a:pPr marL="0" indent="0">
              <a:buNone/>
            </a:pPr>
            <a:r>
              <a:rPr lang="en-IE" dirty="0"/>
              <a:t>Vox Pop:  ‘A time when I was sorry</a:t>
            </a:r>
            <a:r>
              <a:rPr lang="en-IE" sz="2000" dirty="0"/>
              <a:t>’</a:t>
            </a:r>
          </a:p>
          <a:p>
            <a:r>
              <a:rPr lang="en-IE" sz="2000" dirty="0">
                <a:hlinkClick r:id="rId2"/>
              </a:rPr>
              <a:t>https://app.growinlove.ie/en/user/lesson-resources/188</a:t>
            </a:r>
            <a:endParaRPr lang="en-IE" sz="2000" dirty="0"/>
          </a:p>
          <a:p>
            <a:r>
              <a:rPr lang="en-IE" dirty="0"/>
              <a:t>Sacrament of Reconciliation 1</a:t>
            </a:r>
          </a:p>
          <a:p>
            <a:r>
              <a:rPr lang="en-IE" sz="2000" dirty="0">
                <a:hlinkClick r:id="rId2"/>
              </a:rPr>
              <a:t>https://app.growinlove.ie/en/user/lesson-resources/188</a:t>
            </a:r>
            <a:endParaRPr lang="en-IE" sz="2000" dirty="0"/>
          </a:p>
          <a:p>
            <a:endParaRPr lang="en-IE" sz="2000" dirty="0"/>
          </a:p>
          <a:p>
            <a:pPr lvl="1"/>
            <a:r>
              <a:rPr lang="en-IE" dirty="0"/>
              <a:t>We bless ourselves </a:t>
            </a:r>
          </a:p>
          <a:p>
            <a:pPr lvl="1"/>
            <a:r>
              <a:rPr lang="en-IE" dirty="0"/>
              <a:t>We say: ‘bless me Father for I have sinned’</a:t>
            </a:r>
          </a:p>
          <a:p>
            <a:pPr lvl="1"/>
            <a:r>
              <a:rPr lang="en-IE" dirty="0"/>
              <a:t>We tell the priest about a time when we have sinned </a:t>
            </a:r>
          </a:p>
          <a:p>
            <a:endParaRPr lang="en-IE" sz="2000" dirty="0"/>
          </a:p>
          <a:p>
            <a:endParaRPr lang="en-IE" sz="2000" dirty="0"/>
          </a:p>
          <a:p>
            <a:pPr marL="0" indent="0">
              <a:buNone/>
            </a:pPr>
            <a:endParaRPr lang="en-IE" sz="2000" dirty="0"/>
          </a:p>
        </p:txBody>
      </p:sp>
    </p:spTree>
    <p:extLst>
      <p:ext uri="{BB962C8B-B14F-4D97-AF65-F5344CB8AC3E}">
        <p14:creationId xmlns:p14="http://schemas.microsoft.com/office/powerpoint/2010/main" val="4003193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6AADAD-3307-4D9C-A8BE-215740EA8487}"/>
              </a:ext>
            </a:extLst>
          </p:cNvPr>
          <p:cNvSpPr>
            <a:spLocks noGrp="1"/>
          </p:cNvSpPr>
          <p:nvPr>
            <p:ph type="title"/>
          </p:nvPr>
        </p:nvSpPr>
        <p:spPr>
          <a:xfrm>
            <a:off x="466722" y="586855"/>
            <a:ext cx="3201366" cy="3387497"/>
          </a:xfrm>
        </p:spPr>
        <p:txBody>
          <a:bodyPr anchor="b">
            <a:normAutofit/>
          </a:bodyPr>
          <a:lstStyle/>
          <a:p>
            <a:pPr algn="r"/>
            <a:r>
              <a:rPr lang="en-IE" sz="4000">
                <a:solidFill>
                  <a:srgbClr val="FFFFFF"/>
                </a:solidFill>
              </a:rPr>
              <a:t>Step 3</a:t>
            </a:r>
          </a:p>
        </p:txBody>
      </p:sp>
      <p:sp>
        <p:nvSpPr>
          <p:cNvPr id="3" name="Content Placeholder 2">
            <a:extLst>
              <a:ext uri="{FF2B5EF4-FFF2-40B4-BE49-F238E27FC236}">
                <a16:creationId xmlns:a16="http://schemas.microsoft.com/office/drawing/2014/main" id="{1D85A114-3584-4F69-A980-E10FE5A794F9}"/>
              </a:ext>
            </a:extLst>
          </p:cNvPr>
          <p:cNvSpPr>
            <a:spLocks noGrp="1"/>
          </p:cNvSpPr>
          <p:nvPr>
            <p:ph idx="1"/>
          </p:nvPr>
        </p:nvSpPr>
        <p:spPr>
          <a:xfrm>
            <a:off x="4810259" y="649480"/>
            <a:ext cx="6555347" cy="5546047"/>
          </a:xfrm>
        </p:spPr>
        <p:txBody>
          <a:bodyPr anchor="ctr">
            <a:normAutofit/>
          </a:bodyPr>
          <a:lstStyle/>
          <a:p>
            <a:r>
              <a:rPr lang="en-IE" dirty="0"/>
              <a:t>Sacrament of Reconciliation 2</a:t>
            </a:r>
          </a:p>
          <a:p>
            <a:r>
              <a:rPr lang="en-IE" sz="2000" dirty="0">
                <a:hlinkClick r:id="rId2"/>
              </a:rPr>
              <a:t>https://app.growinlove.ie/en/user/lesson-resources/188</a:t>
            </a:r>
            <a:endParaRPr lang="en-IE" sz="2000" dirty="0"/>
          </a:p>
          <a:p>
            <a:pPr lvl="1"/>
            <a:r>
              <a:rPr lang="en-IE" sz="2200" dirty="0"/>
              <a:t>The priest gives us something to do to show that we are sorry </a:t>
            </a:r>
          </a:p>
          <a:p>
            <a:pPr lvl="1"/>
            <a:r>
              <a:rPr lang="en-IE" sz="2200" dirty="0"/>
              <a:t>He asks us to pray the Act of Sorrow</a:t>
            </a:r>
          </a:p>
          <a:p>
            <a:pPr lvl="1"/>
            <a:r>
              <a:rPr lang="en-IE" sz="2200" dirty="0"/>
              <a:t>He prays the Prayer of Absolution</a:t>
            </a:r>
          </a:p>
          <a:p>
            <a:r>
              <a:rPr lang="en-IE" dirty="0"/>
              <a:t>5 Steps 	</a:t>
            </a:r>
            <a:r>
              <a:rPr lang="en-IE" sz="2000" dirty="0"/>
              <a:t>page 161 	</a:t>
            </a:r>
            <a:r>
              <a:rPr lang="en-IE" sz="2400" b="1" dirty="0">
                <a:solidFill>
                  <a:srgbClr val="92D050"/>
                </a:solidFill>
              </a:rPr>
              <a:t>Children’s Book p32</a:t>
            </a:r>
          </a:p>
          <a:p>
            <a:pPr marL="457200" lvl="1" indent="0">
              <a:buNone/>
            </a:pPr>
            <a:r>
              <a:rPr lang="en-GB" sz="2000" b="0" i="0" u="none" strike="noStrike" baseline="0" dirty="0">
                <a:latin typeface="CambridgeRound-Regular"/>
              </a:rPr>
              <a:t>1. I realise that I have done wrong and I feel sorry.</a:t>
            </a:r>
          </a:p>
          <a:p>
            <a:pPr marL="457200" lvl="1" indent="0">
              <a:buNone/>
            </a:pPr>
            <a:r>
              <a:rPr lang="en-IE" sz="2000" b="0" i="0" u="none" strike="noStrike" baseline="0" dirty="0">
                <a:latin typeface="CambridgeRound-Regular"/>
              </a:rPr>
              <a:t>2. I say sorry.</a:t>
            </a:r>
          </a:p>
          <a:p>
            <a:pPr marL="457200" lvl="1" indent="0">
              <a:buNone/>
            </a:pPr>
            <a:r>
              <a:rPr lang="en-GB" sz="2000" b="0" i="0" u="none" strike="noStrike" baseline="0" dirty="0">
                <a:latin typeface="CambridgeRound-Regular"/>
              </a:rPr>
              <a:t>3. I accept penance and pray the </a:t>
            </a:r>
            <a:r>
              <a:rPr lang="en-GB" sz="2000" b="0" i="0" u="none" strike="noStrike" baseline="0" dirty="0">
                <a:latin typeface="CambridgeRound-It"/>
              </a:rPr>
              <a:t>Act of Sorrow</a:t>
            </a:r>
            <a:r>
              <a:rPr lang="en-GB" sz="2000" b="0" i="0" u="none" strike="noStrike" baseline="0" dirty="0">
                <a:latin typeface="CambridgeRound-Regular"/>
              </a:rPr>
              <a:t>.</a:t>
            </a:r>
          </a:p>
          <a:p>
            <a:pPr marL="457200" lvl="1" indent="0">
              <a:buNone/>
            </a:pPr>
            <a:r>
              <a:rPr lang="en-IE" sz="2000" b="0" i="0" u="none" strike="noStrike" baseline="0" dirty="0">
                <a:latin typeface="CambridgeRound-Regular"/>
              </a:rPr>
              <a:t>4. I am forgiven.</a:t>
            </a:r>
          </a:p>
          <a:p>
            <a:pPr marL="457200" lvl="1" indent="0">
              <a:buNone/>
            </a:pPr>
            <a:r>
              <a:rPr lang="en-IE" sz="2000" b="0" i="0" u="none" strike="noStrike" baseline="0" dirty="0">
                <a:latin typeface="CambridgeRound-Regular"/>
              </a:rPr>
              <a:t>5. I try again.</a:t>
            </a:r>
            <a:endParaRPr lang="en-IE" sz="2000" dirty="0"/>
          </a:p>
        </p:txBody>
      </p:sp>
    </p:spTree>
    <p:extLst>
      <p:ext uri="{BB962C8B-B14F-4D97-AF65-F5344CB8AC3E}">
        <p14:creationId xmlns:p14="http://schemas.microsoft.com/office/powerpoint/2010/main" val="2725052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1F32EBA-ED97-466E-8CFA-838258415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63E5A0-95E5-4937-84E3-CFFAD4BE5108}"/>
              </a:ext>
            </a:extLst>
          </p:cNvPr>
          <p:cNvSpPr>
            <a:spLocks noGrp="1"/>
          </p:cNvSpPr>
          <p:nvPr>
            <p:ph type="title"/>
          </p:nvPr>
        </p:nvSpPr>
        <p:spPr>
          <a:xfrm>
            <a:off x="854117" y="673474"/>
            <a:ext cx="5595923" cy="1461778"/>
          </a:xfrm>
        </p:spPr>
        <p:txBody>
          <a:bodyPr anchor="b">
            <a:normAutofit/>
          </a:bodyPr>
          <a:lstStyle/>
          <a:p>
            <a:r>
              <a:rPr lang="en-IE" b="1" dirty="0"/>
              <a:t>Music</a:t>
            </a:r>
          </a:p>
        </p:txBody>
      </p:sp>
      <p:sp>
        <p:nvSpPr>
          <p:cNvPr id="12" name="Freeform 5">
            <a:extLst>
              <a:ext uri="{FF2B5EF4-FFF2-40B4-BE49-F238E27FC236}">
                <a16:creationId xmlns:a16="http://schemas.microsoft.com/office/drawing/2014/main" id="{4300F7B2-2FBB-4B65-B588-6331766027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125375" y="1311536"/>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14" name="Freeform 5">
            <a:extLst>
              <a:ext uri="{FF2B5EF4-FFF2-40B4-BE49-F238E27FC236}">
                <a16:creationId xmlns:a16="http://schemas.microsoft.com/office/drawing/2014/main" id="{EFA5A327-531A-495C-BCA7-27F04811AF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703265" y="1059710"/>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B28F7E1B-70B9-4F55-9F94-C80B1FC9889F}"/>
              </a:ext>
            </a:extLst>
          </p:cNvPr>
          <p:cNvSpPr>
            <a:spLocks noGrp="1"/>
          </p:cNvSpPr>
          <p:nvPr>
            <p:ph idx="1"/>
          </p:nvPr>
        </p:nvSpPr>
        <p:spPr>
          <a:xfrm>
            <a:off x="741680" y="2306320"/>
            <a:ext cx="6045200" cy="3878205"/>
          </a:xfrm>
        </p:spPr>
        <p:txBody>
          <a:bodyPr>
            <a:normAutofit/>
          </a:bodyPr>
          <a:lstStyle/>
          <a:p>
            <a:r>
              <a:rPr lang="en-IE" sz="2000" dirty="0"/>
              <a:t>I’m Sorry			page 165</a:t>
            </a:r>
          </a:p>
          <a:p>
            <a:pPr lvl="1"/>
            <a:r>
              <a:rPr lang="en-IE" sz="2000" dirty="0">
                <a:hlinkClick r:id="rId2"/>
              </a:rPr>
              <a:t>https://app.growinlove.ie/en/user/lesson-resources/188</a:t>
            </a:r>
            <a:endParaRPr lang="en-IE" sz="2000" dirty="0"/>
          </a:p>
          <a:p>
            <a:endParaRPr lang="en-IE" sz="2000" dirty="0"/>
          </a:p>
          <a:p>
            <a:r>
              <a:rPr lang="en-IE" sz="2000" dirty="0"/>
              <a:t>The Lord he is my Shepherd	(First Class page 159)</a:t>
            </a:r>
          </a:p>
          <a:p>
            <a:pPr lvl="1"/>
            <a:r>
              <a:rPr lang="en-IE" sz="2000" dirty="0">
                <a:hlinkClick r:id="rId3"/>
              </a:rPr>
              <a:t>https://app.growinlove.ie/en/user/lesson-resources/150</a:t>
            </a:r>
          </a:p>
          <a:p>
            <a:pPr marL="0" indent="0">
              <a:buNone/>
            </a:pPr>
            <a:endParaRPr lang="en-IE" sz="2000" dirty="0"/>
          </a:p>
          <a:p>
            <a:r>
              <a:rPr lang="en-IE" sz="2000" dirty="0"/>
              <a:t>Lay your hands 		(page 89)</a:t>
            </a:r>
          </a:p>
          <a:p>
            <a:pPr lvl="1"/>
            <a:r>
              <a:rPr lang="en-IE" sz="2000" dirty="0">
                <a:hlinkClick r:id="rId4"/>
              </a:rPr>
              <a:t>https://app.growinlove.ie/en/user/lesson-resources/180</a:t>
            </a:r>
            <a:endParaRPr lang="en-IE" sz="2000" dirty="0"/>
          </a:p>
          <a:p>
            <a:pPr marL="0" indent="0">
              <a:buNone/>
            </a:pPr>
            <a:endParaRPr lang="en-IE" sz="1500" dirty="0"/>
          </a:p>
          <a:p>
            <a:endParaRPr lang="en-IE" sz="1500" dirty="0"/>
          </a:p>
          <a:p>
            <a:endParaRPr lang="en-IE" sz="1500" dirty="0"/>
          </a:p>
          <a:p>
            <a:endParaRPr lang="en-IE" sz="1500" dirty="0"/>
          </a:p>
        </p:txBody>
      </p:sp>
      <p:sp>
        <p:nvSpPr>
          <p:cNvPr id="16" name="Freeform 5">
            <a:extLst>
              <a:ext uri="{FF2B5EF4-FFF2-40B4-BE49-F238E27FC236}">
                <a16:creationId xmlns:a16="http://schemas.microsoft.com/office/drawing/2014/main" id="{09C89D1D-8C73-4FE3-BB9A-0A66D0F9C2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82856" y="1645694"/>
            <a:ext cx="4689240" cy="411502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5080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pic>
        <p:nvPicPr>
          <p:cNvPr id="5" name="Picture 4" descr="A close - up of a stethoscope&#10;&#10;Description automatically generated">
            <a:extLst>
              <a:ext uri="{FF2B5EF4-FFF2-40B4-BE49-F238E27FC236}">
                <a16:creationId xmlns:a16="http://schemas.microsoft.com/office/drawing/2014/main" id="{88A7CBBD-E45F-4A60-BDB1-6397ABF7301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30196" y="2157879"/>
            <a:ext cx="2394560" cy="3090654"/>
          </a:xfrm>
          <a:prstGeom prst="rect">
            <a:avLst/>
          </a:prstGeom>
        </p:spPr>
      </p:pic>
    </p:spTree>
    <p:extLst>
      <p:ext uri="{BB962C8B-B14F-4D97-AF65-F5344CB8AC3E}">
        <p14:creationId xmlns:p14="http://schemas.microsoft.com/office/powerpoint/2010/main" val="425587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9">
            <a:extLst>
              <a:ext uri="{FF2B5EF4-FFF2-40B4-BE49-F238E27FC236}">
                <a16:creationId xmlns:a16="http://schemas.microsoft.com/office/drawing/2014/main" id="{49B447FE-DDA9-4B30-828A-59FC56912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11">
            <a:extLst>
              <a:ext uri="{FF2B5EF4-FFF2-40B4-BE49-F238E27FC236}">
                <a16:creationId xmlns:a16="http://schemas.microsoft.com/office/drawing/2014/main" id="{C3D487F7-9050-4871-B351-34A72ADB2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4" y="-1"/>
            <a:ext cx="6096002"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13">
            <a:extLst>
              <a:ext uri="{FF2B5EF4-FFF2-40B4-BE49-F238E27FC236}">
                <a16:creationId xmlns:a16="http://schemas.microsoft.com/office/drawing/2014/main" id="{F43C27DD-EF6A-4C48-9669-C2970E71A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52884" y="609601"/>
            <a:ext cx="6858003" cy="5638801"/>
          </a:xfrm>
          <a:prstGeom prst="rect">
            <a:avLst/>
          </a:prstGeom>
          <a:gradFill>
            <a:gsLst>
              <a:gs pos="0">
                <a:schemeClr val="accent1">
                  <a:alpha val="23000"/>
                </a:schemeClr>
              </a:gs>
              <a:gs pos="71000">
                <a:schemeClr val="accent1">
                  <a:lumMod val="50000"/>
                  <a:alpha val="0"/>
                </a:schemeClr>
              </a:gs>
              <a:gs pos="100000">
                <a:srgbClr val="000000">
                  <a:alpha val="0"/>
                </a:srgb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15">
            <a:extLst>
              <a:ext uri="{FF2B5EF4-FFF2-40B4-BE49-F238E27FC236}">
                <a16:creationId xmlns:a16="http://schemas.microsoft.com/office/drawing/2014/main" id="{05A1AA86-B7E6-4C02-AA34-F1A25CD4C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518" y="2217950"/>
            <a:ext cx="6103518" cy="4640049"/>
          </a:xfrm>
          <a:prstGeom prst="rect">
            <a:avLst/>
          </a:prstGeom>
          <a:gradFill>
            <a:gsLst>
              <a:gs pos="0">
                <a:schemeClr val="accent1">
                  <a:alpha val="0"/>
                </a:schemeClr>
              </a:gs>
              <a:gs pos="72000">
                <a:srgbClr val="000000">
                  <a:alpha val="21000"/>
                </a:srgb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Oval 17">
            <a:extLst>
              <a:ext uri="{FF2B5EF4-FFF2-40B4-BE49-F238E27FC236}">
                <a16:creationId xmlns:a16="http://schemas.microsoft.com/office/drawing/2014/main" id="{86C3B9CB-4E48-4726-B7B9-9E02F71B1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137312">
            <a:off x="565239" y="1211422"/>
            <a:ext cx="4640488" cy="4640488"/>
          </a:xfrm>
          <a:prstGeom prst="ellipse">
            <a:avLst/>
          </a:prstGeom>
          <a:gradFill>
            <a:gsLst>
              <a:gs pos="53000">
                <a:schemeClr val="accent1">
                  <a:alpha val="0"/>
                </a:schemeClr>
              </a:gs>
              <a:gs pos="100000">
                <a:schemeClr val="accent1">
                  <a:lumMod val="40000"/>
                  <a:lumOff val="60000"/>
                  <a:alpha val="1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19">
            <a:extLst>
              <a:ext uri="{FF2B5EF4-FFF2-40B4-BE49-F238E27FC236}">
                <a16:creationId xmlns:a16="http://schemas.microsoft.com/office/drawing/2014/main" id="{C84384FE-1C88-4CAA-8FB8-2313A3AE73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519" y="0"/>
            <a:ext cx="6103519" cy="6870700"/>
          </a:xfrm>
          <a:prstGeom prst="rect">
            <a:avLst/>
          </a:prstGeom>
          <a:gradFill>
            <a:gsLst>
              <a:gs pos="24000">
                <a:schemeClr val="accent1">
                  <a:alpha val="0"/>
                </a:schemeClr>
              </a:gs>
              <a:gs pos="100000">
                <a:srgbClr val="000000">
                  <a:alpha val="71000"/>
                </a:srgb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2F20E84-ED81-4947-B811-7D893B45A5F1}"/>
              </a:ext>
            </a:extLst>
          </p:cNvPr>
          <p:cNvSpPr>
            <a:spLocks noGrp="1"/>
          </p:cNvSpPr>
          <p:nvPr>
            <p:ph type="title"/>
          </p:nvPr>
        </p:nvSpPr>
        <p:spPr>
          <a:xfrm>
            <a:off x="1371600" y="4166018"/>
            <a:ext cx="3930594" cy="1897190"/>
          </a:xfrm>
        </p:spPr>
        <p:txBody>
          <a:bodyPr vert="horz" lIns="91440" tIns="45720" rIns="91440" bIns="45720" rtlCol="0" anchor="t">
            <a:normAutofit/>
          </a:bodyPr>
          <a:lstStyle/>
          <a:p>
            <a:pPr algn="r"/>
            <a:r>
              <a:rPr lang="en-US" sz="4800" dirty="0">
                <a:solidFill>
                  <a:srgbClr val="FFFFFF"/>
                </a:solidFill>
              </a:rPr>
              <a:t>Save the Date </a:t>
            </a:r>
          </a:p>
        </p:txBody>
      </p:sp>
      <p:sp>
        <p:nvSpPr>
          <p:cNvPr id="3" name="Text Placeholder 2">
            <a:extLst>
              <a:ext uri="{FF2B5EF4-FFF2-40B4-BE49-F238E27FC236}">
                <a16:creationId xmlns:a16="http://schemas.microsoft.com/office/drawing/2014/main" id="{368EC421-75B2-4D2C-BEAC-3B84D05B925A}"/>
              </a:ext>
            </a:extLst>
          </p:cNvPr>
          <p:cNvSpPr>
            <a:spLocks noGrp="1"/>
          </p:cNvSpPr>
          <p:nvPr>
            <p:ph type="body" idx="1"/>
          </p:nvPr>
        </p:nvSpPr>
        <p:spPr>
          <a:xfrm>
            <a:off x="1076960" y="835862"/>
            <a:ext cx="4433295" cy="3106218"/>
          </a:xfrm>
        </p:spPr>
        <p:txBody>
          <a:bodyPr vert="horz" lIns="91440" tIns="45720" rIns="91440" bIns="45720" rtlCol="0" anchor="b">
            <a:normAutofit/>
          </a:bodyPr>
          <a:lstStyle/>
          <a:p>
            <a:pPr algn="ctr"/>
            <a:r>
              <a:rPr lang="en-US" sz="3600" dirty="0">
                <a:solidFill>
                  <a:srgbClr val="FFFFFF"/>
                </a:solidFill>
              </a:rPr>
              <a:t>Diocesan Penitential Service </a:t>
            </a:r>
          </a:p>
          <a:p>
            <a:pPr algn="r"/>
            <a:endParaRPr lang="en-US" sz="3600" dirty="0">
              <a:solidFill>
                <a:srgbClr val="FFFFFF"/>
              </a:solidFill>
            </a:endParaRPr>
          </a:p>
          <a:p>
            <a:pPr algn="ctr"/>
            <a:r>
              <a:rPr lang="en-US" sz="3600" dirty="0">
                <a:solidFill>
                  <a:srgbClr val="FFFFFF"/>
                </a:solidFill>
              </a:rPr>
              <a:t>18 March @ 19:30 </a:t>
            </a:r>
            <a:endParaRPr lang="en-US" dirty="0">
              <a:solidFill>
                <a:srgbClr val="FFFFFF"/>
              </a:solidFill>
            </a:endParaRPr>
          </a:p>
        </p:txBody>
      </p:sp>
      <p:pic>
        <p:nvPicPr>
          <p:cNvPr id="5" name="Picture 4" descr="Calendar">
            <a:extLst>
              <a:ext uri="{FF2B5EF4-FFF2-40B4-BE49-F238E27FC236}">
                <a16:creationId xmlns:a16="http://schemas.microsoft.com/office/drawing/2014/main" id="{B94ACD4F-7286-42A6-9C18-1829BA66E9DA}"/>
              </a:ext>
            </a:extLst>
          </p:cNvPr>
          <p:cNvPicPr>
            <a:picLocks noChangeAspect="1"/>
          </p:cNvPicPr>
          <p:nvPr/>
        </p:nvPicPr>
        <p:blipFill rotWithShape="1">
          <a:blip r:embed="rId2"/>
          <a:srcRect l="22543" r="19265" b="1"/>
          <a:stretch/>
        </p:blipFill>
        <p:spPr>
          <a:xfrm>
            <a:off x="6553199" y="457200"/>
            <a:ext cx="5181602" cy="5943600"/>
          </a:xfrm>
          <a:prstGeom prst="rect">
            <a:avLst/>
          </a:prstGeom>
        </p:spPr>
      </p:pic>
    </p:spTree>
    <p:extLst>
      <p:ext uri="{BB962C8B-B14F-4D97-AF65-F5344CB8AC3E}">
        <p14:creationId xmlns:p14="http://schemas.microsoft.com/office/powerpoint/2010/main" val="314212291"/>
      </p:ext>
    </p:extLst>
  </p:cSld>
  <p:clrMapOvr>
    <a:masterClrMapping/>
  </p:clrMapOvr>
  <mc:AlternateContent xmlns:mc="http://schemas.openxmlformats.org/markup-compatibility/2006" xmlns:p14="http://schemas.microsoft.com/office/powerpoint/2010/main">
    <mc:Choice Requires="p14">
      <p:transition spd="slow" p14:dur="2000" advTm="83153"/>
    </mc:Choice>
    <mc:Fallback xmlns="">
      <p:transition spd="slow" advTm="83153"/>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8FC9BE17-9A7B-462D-AE50-3D87773873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4" descr="Still life wooden spoons in pitcher on kitchen counter">
            <a:extLst>
              <a:ext uri="{FF2B5EF4-FFF2-40B4-BE49-F238E27FC236}">
                <a16:creationId xmlns:a16="http://schemas.microsoft.com/office/drawing/2014/main" id="{C827C84A-616E-4798-99B0-70C48CF8910E}"/>
              </a:ext>
            </a:extLst>
          </p:cNvPr>
          <p:cNvPicPr>
            <a:picLocks noChangeAspect="1"/>
          </p:cNvPicPr>
          <p:nvPr/>
        </p:nvPicPr>
        <p:blipFill rotWithShape="1">
          <a:blip r:embed="rId2"/>
          <a:srcRect l="187" t="9091" r="23111"/>
          <a:stretch/>
        </p:blipFill>
        <p:spPr>
          <a:xfrm>
            <a:off x="3523488" y="10"/>
            <a:ext cx="8668512" cy="6857990"/>
          </a:xfrm>
          <a:prstGeom prst="rect">
            <a:avLst/>
          </a:prstGeom>
        </p:spPr>
      </p:pic>
      <p:sp>
        <p:nvSpPr>
          <p:cNvPr id="25" name="Rectangle 24">
            <a:extLst>
              <a:ext uri="{FF2B5EF4-FFF2-40B4-BE49-F238E27FC236}">
                <a16:creationId xmlns:a16="http://schemas.microsoft.com/office/drawing/2014/main" id="{3EBE8569-6AEC-4B8C-8D53-2DE337CDBA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177B5BB-775E-4B29-838D-B1B18DFE36F7}"/>
              </a:ext>
            </a:extLst>
          </p:cNvPr>
          <p:cNvSpPr>
            <a:spLocks noGrp="1"/>
          </p:cNvSpPr>
          <p:nvPr>
            <p:ph type="title"/>
          </p:nvPr>
        </p:nvSpPr>
        <p:spPr>
          <a:xfrm>
            <a:off x="371094" y="1161288"/>
            <a:ext cx="3438144" cy="1124712"/>
          </a:xfrm>
        </p:spPr>
        <p:txBody>
          <a:bodyPr anchor="b">
            <a:normAutofit/>
          </a:bodyPr>
          <a:lstStyle/>
          <a:p>
            <a:r>
              <a:rPr lang="en-GB" sz="2800" dirty="0"/>
              <a:t>At Home </a:t>
            </a:r>
            <a:endParaRPr lang="en-IE" sz="2800" dirty="0"/>
          </a:p>
        </p:txBody>
      </p:sp>
      <p:sp>
        <p:nvSpPr>
          <p:cNvPr id="27" name="Rectangle 26">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9" name="Rectangle 28">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9144"/>
          </a:xfrm>
          <a:prstGeom prst="rect">
            <a:avLst/>
          </a:prstGeom>
          <a:solidFill>
            <a:srgbClr val="D5D5D5"/>
          </a:solidFill>
          <a:ln w="3175">
            <a:solidFill>
              <a:srgbClr val="D5D5D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Content Placeholder 2">
            <a:extLst>
              <a:ext uri="{FF2B5EF4-FFF2-40B4-BE49-F238E27FC236}">
                <a16:creationId xmlns:a16="http://schemas.microsoft.com/office/drawing/2014/main" id="{D3C90A03-AA4A-4238-9651-061F866F90DC}"/>
              </a:ext>
            </a:extLst>
          </p:cNvPr>
          <p:cNvSpPr>
            <a:spLocks noGrp="1"/>
          </p:cNvSpPr>
          <p:nvPr>
            <p:ph idx="1"/>
          </p:nvPr>
        </p:nvSpPr>
        <p:spPr>
          <a:xfrm>
            <a:off x="371093" y="2718054"/>
            <a:ext cx="6772657" cy="3214116"/>
          </a:xfrm>
        </p:spPr>
        <p:txBody>
          <a:bodyPr anchor="t">
            <a:normAutofit/>
          </a:bodyPr>
          <a:lstStyle/>
          <a:p>
            <a:pPr marL="0" indent="0">
              <a:buNone/>
            </a:pPr>
            <a:endParaRPr lang="en-IE" sz="1700" dirty="0"/>
          </a:p>
          <a:p>
            <a:r>
              <a:rPr lang="en-IE" sz="2400" dirty="0"/>
              <a:t>Watch </a:t>
            </a:r>
            <a:r>
              <a:rPr lang="en-IE" sz="2400"/>
              <a:t>Explanatory PowerPoint/Video</a:t>
            </a:r>
            <a:endParaRPr lang="en-IE" sz="2400" dirty="0"/>
          </a:p>
          <a:p>
            <a:r>
              <a:rPr lang="en-IE" sz="2400" dirty="0"/>
              <a:t>Read ‘Parent’s Guide’</a:t>
            </a:r>
          </a:p>
          <a:p>
            <a:r>
              <a:rPr lang="en-IE" sz="2400" dirty="0"/>
              <a:t>Help learn Prayers &amp; pray them </a:t>
            </a:r>
          </a:p>
          <a:p>
            <a:r>
              <a:rPr lang="en-IE" sz="2400" dirty="0"/>
              <a:t>Make Sorry Box &amp; discuss times when we do wrong, the five steps, Zacchaeus </a:t>
            </a:r>
          </a:p>
          <a:p>
            <a:r>
              <a:rPr lang="en-IE" sz="2400" dirty="0"/>
              <a:t>Prepare for and Participate on March 18 @19:30</a:t>
            </a:r>
          </a:p>
          <a:p>
            <a:endParaRPr lang="en-IE" sz="1700" dirty="0"/>
          </a:p>
        </p:txBody>
      </p:sp>
    </p:spTree>
    <p:extLst>
      <p:ext uri="{BB962C8B-B14F-4D97-AF65-F5344CB8AC3E}">
        <p14:creationId xmlns:p14="http://schemas.microsoft.com/office/powerpoint/2010/main" val="4187955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24">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26">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C6CF3359-BF94-41F6-AD15-F55C20ECA514}"/>
              </a:ext>
            </a:extLst>
          </p:cNvPr>
          <p:cNvSpPr>
            <a:spLocks noGrp="1"/>
          </p:cNvSpPr>
          <p:nvPr>
            <p:ph type="title"/>
          </p:nvPr>
        </p:nvSpPr>
        <p:spPr>
          <a:xfrm>
            <a:off x="1188069" y="381935"/>
            <a:ext cx="4008583" cy="5974414"/>
          </a:xfrm>
        </p:spPr>
        <p:txBody>
          <a:bodyPr anchor="ctr">
            <a:normAutofit/>
          </a:bodyPr>
          <a:lstStyle/>
          <a:p>
            <a:r>
              <a:rPr lang="en-IE" sz="7400">
                <a:solidFill>
                  <a:srgbClr val="FFFFFF"/>
                </a:solidFill>
                <a:latin typeface="Corbel Light" panose="020B0303020204020204" pitchFamily="34" charset="0"/>
              </a:rPr>
              <a:t>A Prayer as We Teach Remotely </a:t>
            </a:r>
          </a:p>
        </p:txBody>
      </p:sp>
      <p:grpSp>
        <p:nvGrpSpPr>
          <p:cNvPr id="39" name="Group 28">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30"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40"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32"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6" name="Content Placeholder 5">
            <a:extLst>
              <a:ext uri="{FF2B5EF4-FFF2-40B4-BE49-F238E27FC236}">
                <a16:creationId xmlns:a16="http://schemas.microsoft.com/office/drawing/2014/main" id="{B37ED6C4-F157-4948-A08B-CA2105E7CC93}"/>
              </a:ext>
            </a:extLst>
          </p:cNvPr>
          <p:cNvSpPr>
            <a:spLocks noGrp="1"/>
          </p:cNvSpPr>
          <p:nvPr>
            <p:ph idx="1"/>
          </p:nvPr>
        </p:nvSpPr>
        <p:spPr>
          <a:xfrm>
            <a:off x="6297233" y="518400"/>
            <a:ext cx="4771607" cy="5837949"/>
          </a:xfrm>
        </p:spPr>
        <p:txBody>
          <a:bodyPr anchor="ctr">
            <a:normAutofit/>
          </a:bodyPr>
          <a:lstStyle/>
          <a:p>
            <a:pPr marR="381000">
              <a:spcAft>
                <a:spcPts val="1500"/>
              </a:spcAft>
            </a:pPr>
            <a:r>
              <a:rPr lang="en-IE" sz="2000" b="1" i="1">
                <a:solidFill>
                  <a:schemeClr val="tx1">
                    <a:alpha val="80000"/>
                  </a:schemeClr>
                </a:solidFill>
                <a:effectLst/>
                <a:latin typeface="Corbel" panose="020B0503020204020204" pitchFamily="34" charset="0"/>
                <a:ea typeface="Times New Roman" panose="02020603050405020304" pitchFamily="18" charset="0"/>
                <a:cs typeface="Arial" panose="020B0604020202020204" pitchFamily="34" charset="0"/>
              </a:rPr>
              <a:t>God of Wisdom</a:t>
            </a:r>
            <a:r>
              <a:rPr lang="en-IE" sz="2000">
                <a:solidFill>
                  <a:schemeClr val="tx1">
                    <a:alpha val="80000"/>
                  </a:schemeClr>
                </a:solidFill>
                <a:effectLst/>
                <a:latin typeface="Corbel" panose="020B0503020204020204" pitchFamily="34" charset="0"/>
                <a:ea typeface="Times New Roman" panose="02020603050405020304" pitchFamily="18" charset="0"/>
                <a:cs typeface="Arial" panose="020B0604020202020204" pitchFamily="34" charset="0"/>
              </a:rPr>
              <a:t> be our source of creativity as we seek to find new ways to reach out to each and every student. Help us to rejoice in the successes and to be gentle with ourselves and others when things don’t go to plan.</a:t>
            </a:r>
            <a:endParaRPr lang="en-IE" sz="2000">
              <a:solidFill>
                <a:schemeClr val="tx1">
                  <a:alpha val="80000"/>
                </a:schemeClr>
              </a:solidFill>
              <a:effectLst/>
              <a:latin typeface="Corbel" panose="020B0503020204020204" pitchFamily="34" charset="0"/>
              <a:ea typeface="Times New Roman" panose="02020603050405020304" pitchFamily="18" charset="0"/>
            </a:endParaRPr>
          </a:p>
          <a:p>
            <a:pPr marR="381000">
              <a:spcAft>
                <a:spcPts val="1500"/>
              </a:spcAft>
            </a:pPr>
            <a:r>
              <a:rPr lang="en-IE" sz="2000" b="1" i="1">
                <a:solidFill>
                  <a:schemeClr val="tx1">
                    <a:alpha val="80000"/>
                  </a:schemeClr>
                </a:solidFill>
                <a:effectLst/>
                <a:latin typeface="Corbel" panose="020B0503020204020204" pitchFamily="34" charset="0"/>
                <a:ea typeface="Times New Roman" panose="02020603050405020304" pitchFamily="18" charset="0"/>
                <a:cs typeface="Arial" panose="020B0604020202020204" pitchFamily="34" charset="0"/>
              </a:rPr>
              <a:t>God of Patience </a:t>
            </a:r>
            <a:r>
              <a:rPr lang="en-IE" sz="2000">
                <a:solidFill>
                  <a:schemeClr val="tx1">
                    <a:alpha val="80000"/>
                  </a:schemeClr>
                </a:solidFill>
                <a:effectLst/>
                <a:latin typeface="Corbel" panose="020B0503020204020204" pitchFamily="34" charset="0"/>
                <a:ea typeface="Times New Roman" panose="02020603050405020304" pitchFamily="18" charset="0"/>
                <a:cs typeface="Arial" panose="020B0604020202020204" pitchFamily="34" charset="0"/>
              </a:rPr>
              <a:t>encourage us in our use of seesaw; google classrooms; padlet, emails or zoom. Give us an abundance of patience as we learn to engage with so many different tools so that we can meet the needs of our students. Help us to be patient with ourselves and those around us as well.</a:t>
            </a:r>
            <a:endParaRPr lang="en-IE" sz="2000">
              <a:solidFill>
                <a:schemeClr val="tx1">
                  <a:alpha val="80000"/>
                </a:schemeClr>
              </a:solidFill>
              <a:effectLst/>
              <a:latin typeface="Corbel" panose="020B0503020204020204" pitchFamily="34" charset="0"/>
              <a:ea typeface="Times New Roman" panose="02020603050405020304" pitchFamily="18" charset="0"/>
            </a:endParaRPr>
          </a:p>
          <a:p>
            <a:endParaRPr lang="en-IE" sz="2000">
              <a:solidFill>
                <a:schemeClr val="tx1">
                  <a:alpha val="80000"/>
                </a:schemeClr>
              </a:solidFill>
            </a:endParaRPr>
          </a:p>
        </p:txBody>
      </p:sp>
      <p:cxnSp>
        <p:nvCxnSpPr>
          <p:cNvPr id="34" name="Straight Connector 3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815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itle 1">
            <a:extLst>
              <a:ext uri="{FF2B5EF4-FFF2-40B4-BE49-F238E27FC236}">
                <a16:creationId xmlns:a16="http://schemas.microsoft.com/office/drawing/2014/main" id="{55C67FB4-B514-45CA-939D-0352BDE5FDEB}"/>
              </a:ext>
            </a:extLst>
          </p:cNvPr>
          <p:cNvSpPr>
            <a:spLocks noGrp="1"/>
          </p:cNvSpPr>
          <p:nvPr>
            <p:ph type="title"/>
          </p:nvPr>
        </p:nvSpPr>
        <p:spPr>
          <a:xfrm>
            <a:off x="1188069" y="381935"/>
            <a:ext cx="4008583" cy="5974414"/>
          </a:xfrm>
        </p:spPr>
        <p:txBody>
          <a:bodyPr anchor="ctr">
            <a:normAutofit/>
          </a:bodyPr>
          <a:lstStyle/>
          <a:p>
            <a:r>
              <a:rPr lang="en-IE" sz="7400">
                <a:solidFill>
                  <a:srgbClr val="FFFFFF"/>
                </a:solidFill>
                <a:latin typeface="Corbel Light" panose="020B0303020204020204" pitchFamily="34" charset="0"/>
              </a:rPr>
              <a:t>A Prayer as We Teach Remotely </a:t>
            </a:r>
            <a:endParaRPr lang="en-US" sz="7400">
              <a:solidFill>
                <a:srgbClr val="FFFFFF"/>
              </a:solidFill>
              <a:latin typeface="Corbel Light" panose="020B0303020204020204" pitchFamily="34" charset="0"/>
            </a:endParaRPr>
          </a:p>
        </p:txBody>
      </p:sp>
      <p:grpSp>
        <p:nvGrpSpPr>
          <p:cNvPr id="17" name="Group 16">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8"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9"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20"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6" name="Content Placeholder 5">
            <a:extLst>
              <a:ext uri="{FF2B5EF4-FFF2-40B4-BE49-F238E27FC236}">
                <a16:creationId xmlns:a16="http://schemas.microsoft.com/office/drawing/2014/main" id="{07BF6997-9930-4484-A7D8-973852E0FE57}"/>
              </a:ext>
            </a:extLst>
          </p:cNvPr>
          <p:cNvSpPr>
            <a:spLocks noGrp="1"/>
          </p:cNvSpPr>
          <p:nvPr>
            <p:ph idx="1"/>
          </p:nvPr>
        </p:nvSpPr>
        <p:spPr>
          <a:xfrm>
            <a:off x="6297233" y="518400"/>
            <a:ext cx="4771607" cy="5837949"/>
          </a:xfrm>
        </p:spPr>
        <p:txBody>
          <a:bodyPr anchor="ctr">
            <a:normAutofit/>
          </a:bodyPr>
          <a:lstStyle/>
          <a:p>
            <a:pPr marL="36900" marR="381000" indent="0">
              <a:spcAft>
                <a:spcPts val="1500"/>
              </a:spcAft>
              <a:buNone/>
            </a:pPr>
            <a:r>
              <a:rPr lang="en-IE" sz="2000" b="1" i="1">
                <a:solidFill>
                  <a:schemeClr val="tx1">
                    <a:alpha val="80000"/>
                  </a:schemeClr>
                </a:solidFill>
                <a:effectLst/>
                <a:latin typeface="Corbel" panose="020B0503020204020204" pitchFamily="34" charset="0"/>
                <a:ea typeface="Times New Roman" panose="02020603050405020304" pitchFamily="18" charset="0"/>
                <a:cs typeface="Arial" panose="020B0604020202020204" pitchFamily="34" charset="0"/>
              </a:rPr>
              <a:t>God of Love</a:t>
            </a:r>
            <a:r>
              <a:rPr lang="en-IE" sz="2000">
                <a:solidFill>
                  <a:schemeClr val="tx1">
                    <a:alpha val="80000"/>
                  </a:schemeClr>
                </a:solidFill>
                <a:effectLst/>
                <a:latin typeface="Corbel" panose="020B0503020204020204" pitchFamily="34" charset="0"/>
                <a:ea typeface="Times New Roman" panose="02020603050405020304" pitchFamily="18" charset="0"/>
                <a:cs typeface="Arial" panose="020B0604020202020204" pitchFamily="34" charset="0"/>
              </a:rPr>
              <a:t> how blessed we are to know that you love us beyond measure. Help us to radiate that love in all our interactions these days. Open our hearts to receive your blessings so that we might in turn be a blessing to others. </a:t>
            </a:r>
            <a:endParaRPr lang="en-IE" sz="2000">
              <a:solidFill>
                <a:schemeClr val="tx1">
                  <a:alpha val="80000"/>
                </a:schemeClr>
              </a:solidFill>
              <a:effectLst/>
              <a:latin typeface="Corbel" panose="020B0503020204020204" pitchFamily="34" charset="0"/>
              <a:ea typeface="Times New Roman" panose="02020603050405020304" pitchFamily="18" charset="0"/>
            </a:endParaRPr>
          </a:p>
          <a:p>
            <a:pPr marL="36900" marR="381000" indent="0">
              <a:spcAft>
                <a:spcPts val="1500"/>
              </a:spcAft>
              <a:buNone/>
            </a:pPr>
            <a:r>
              <a:rPr lang="en-IE" sz="2000">
                <a:solidFill>
                  <a:schemeClr val="tx1">
                    <a:alpha val="80000"/>
                  </a:schemeClr>
                </a:solidFill>
                <a:effectLst/>
                <a:latin typeface="Corbel" panose="020B0503020204020204" pitchFamily="34" charset="0"/>
                <a:ea typeface="Times New Roman" panose="02020603050405020304" pitchFamily="18" charset="0"/>
                <a:cs typeface="Arial" panose="020B0604020202020204" pitchFamily="34" charset="0"/>
              </a:rPr>
              <a:t>May your wisdom O God be our wisdom, your patience, our patience and your love, our love. Amen.		</a:t>
            </a:r>
          </a:p>
          <a:p>
            <a:pPr marR="381000">
              <a:spcAft>
                <a:spcPts val="1500"/>
              </a:spcAft>
            </a:pPr>
            <a:endParaRPr lang="en-IE" sz="2000" i="1">
              <a:solidFill>
                <a:schemeClr val="tx1">
                  <a:alpha val="80000"/>
                </a:schemeClr>
              </a:solidFill>
              <a:effectLst/>
              <a:latin typeface="Corbel" panose="020B0503020204020204" pitchFamily="34" charset="0"/>
              <a:ea typeface="Times New Roman" panose="02020603050405020304" pitchFamily="18" charset="0"/>
              <a:cs typeface="Arial" panose="020B0604020202020204" pitchFamily="34" charset="0"/>
            </a:endParaRPr>
          </a:p>
          <a:p>
            <a:pPr marL="36900" marR="381000" indent="0">
              <a:spcAft>
                <a:spcPts val="0"/>
              </a:spcAft>
              <a:buNone/>
            </a:pPr>
            <a:r>
              <a:rPr lang="en-IE" sz="2000" i="1">
                <a:solidFill>
                  <a:schemeClr val="tx1">
                    <a:alpha val="80000"/>
                  </a:schemeClr>
                </a:solidFill>
                <a:effectLst/>
                <a:latin typeface="Corbel" panose="020B0503020204020204" pitchFamily="34" charset="0"/>
                <a:ea typeface="Times New Roman" panose="02020603050405020304" pitchFamily="18" charset="0"/>
                <a:cs typeface="Arial" panose="020B0604020202020204" pitchFamily="34" charset="0"/>
              </a:rPr>
              <a:t>(Adapted from a Prayer by Sr Paula Damiano </a:t>
            </a:r>
          </a:p>
          <a:p>
            <a:pPr marL="36900" marR="381000" indent="0">
              <a:spcAft>
                <a:spcPts val="0"/>
              </a:spcAft>
              <a:buNone/>
            </a:pPr>
            <a:r>
              <a:rPr lang="en-IE" sz="2000" i="1">
                <a:solidFill>
                  <a:schemeClr val="tx1">
                    <a:alpha val="80000"/>
                  </a:schemeClr>
                </a:solidFill>
                <a:effectLst/>
                <a:latin typeface="Corbel" panose="020B0503020204020204" pitchFamily="34" charset="0"/>
                <a:ea typeface="Times New Roman" panose="02020603050405020304" pitchFamily="18" charset="0"/>
                <a:cs typeface="Arial" panose="020B0604020202020204" pitchFamily="34" charset="0"/>
              </a:rPr>
              <a:t>https://spsmw.org/2020/08/19/a-prayer-for-teachers-during-this-pandemic/)</a:t>
            </a:r>
            <a:endParaRPr lang="en-IE" sz="2000">
              <a:solidFill>
                <a:schemeClr val="tx1">
                  <a:alpha val="80000"/>
                </a:schemeClr>
              </a:solidFill>
              <a:effectLst/>
              <a:latin typeface="Times New Roman" panose="02020603050405020304" pitchFamily="18" charset="0"/>
              <a:ea typeface="Times New Roman" panose="02020603050405020304" pitchFamily="18" charset="0"/>
            </a:endParaRPr>
          </a:p>
          <a:p>
            <a:endParaRPr lang="en-IE" sz="2000">
              <a:solidFill>
                <a:schemeClr val="tx1">
                  <a:alpha val="80000"/>
                </a:schemeClr>
              </a:solidFill>
            </a:endParaRPr>
          </a:p>
        </p:txBody>
      </p:sp>
      <p:cxnSp>
        <p:nvCxnSpPr>
          <p:cNvPr id="22" name="Straight Connector 21">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7383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Shape 45">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6111234-388A-40BE-9C96-BCF62632C1E2}"/>
              </a:ext>
            </a:extLst>
          </p:cNvPr>
          <p:cNvSpPr>
            <a:spLocks noGrp="1"/>
          </p:cNvSpPr>
          <p:nvPr>
            <p:ph type="title"/>
          </p:nvPr>
        </p:nvSpPr>
        <p:spPr>
          <a:xfrm>
            <a:off x="934872" y="982272"/>
            <a:ext cx="3388419" cy="4560970"/>
          </a:xfrm>
        </p:spPr>
        <p:txBody>
          <a:bodyPr>
            <a:normAutofit/>
          </a:bodyPr>
          <a:lstStyle/>
          <a:p>
            <a:r>
              <a:rPr lang="en-GB" sz="4000">
                <a:solidFill>
                  <a:srgbClr val="FFFFFF"/>
                </a:solidFill>
                <a:latin typeface="Adobe Devanagari" panose="02040503050201020203" pitchFamily="18" charset="0"/>
                <a:cs typeface="Adobe Devanagari" panose="02040503050201020203" pitchFamily="18" charset="0"/>
              </a:rPr>
              <a:t>Proposal for 2021</a:t>
            </a:r>
            <a:endParaRPr lang="en-IE" sz="4000">
              <a:solidFill>
                <a:srgbClr val="FFFFFF"/>
              </a:solidFill>
              <a:latin typeface="Adobe Devanagari" panose="02040503050201020203" pitchFamily="18" charset="0"/>
              <a:cs typeface="Adobe Devanagari" panose="02040503050201020203" pitchFamily="18" charset="0"/>
            </a:endParaRPr>
          </a:p>
        </p:txBody>
      </p:sp>
      <p:sp>
        <p:nvSpPr>
          <p:cNvPr id="48"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E36AC41F-6BE5-4BAD-9A5E-79C95DA744C9}"/>
              </a:ext>
            </a:extLst>
          </p:cNvPr>
          <p:cNvSpPr>
            <a:spLocks noGrp="1"/>
          </p:cNvSpPr>
          <p:nvPr>
            <p:ph idx="1"/>
          </p:nvPr>
        </p:nvSpPr>
        <p:spPr>
          <a:xfrm>
            <a:off x="5221862" y="1719618"/>
            <a:ext cx="5948831" cy="4334629"/>
          </a:xfrm>
        </p:spPr>
        <p:txBody>
          <a:bodyPr anchor="ctr">
            <a:normAutofit/>
          </a:bodyPr>
          <a:lstStyle/>
          <a:p>
            <a:r>
              <a:rPr lang="en-GB" sz="2400" dirty="0">
                <a:solidFill>
                  <a:srgbClr val="FEFFFF"/>
                </a:solidFill>
                <a:latin typeface="Adobe Devanagari" panose="02040503050201020203" pitchFamily="18" charset="0"/>
                <a:cs typeface="Adobe Devanagari" panose="02040503050201020203" pitchFamily="18" charset="0"/>
              </a:rPr>
              <a:t>Preparation using Grow in Love at school &amp; at home </a:t>
            </a:r>
          </a:p>
          <a:p>
            <a:r>
              <a:rPr lang="en-GB" sz="2400" b="1" dirty="0">
                <a:solidFill>
                  <a:srgbClr val="FEFFFF"/>
                </a:solidFill>
                <a:latin typeface="Adobe Devanagari" panose="02040503050201020203" pitchFamily="18" charset="0"/>
                <a:cs typeface="Adobe Devanagari" panose="02040503050201020203" pitchFamily="18" charset="0"/>
              </a:rPr>
              <a:t>Diocesan Penitential Service </a:t>
            </a:r>
            <a:r>
              <a:rPr lang="en-GB" sz="2400" dirty="0">
                <a:solidFill>
                  <a:srgbClr val="FEFFFF"/>
                </a:solidFill>
                <a:latin typeface="Adobe Devanagari" panose="02040503050201020203" pitchFamily="18" charset="0"/>
                <a:cs typeface="Adobe Devanagari" panose="02040503050201020203" pitchFamily="18" charset="0"/>
              </a:rPr>
              <a:t>Live streamed		March 18 @19:30</a:t>
            </a:r>
          </a:p>
          <a:p>
            <a:pPr lvl="1"/>
            <a:r>
              <a:rPr lang="en-GB" dirty="0">
                <a:solidFill>
                  <a:srgbClr val="FEFFFF"/>
                </a:solidFill>
                <a:latin typeface="Adobe Devanagari" panose="02040503050201020203" pitchFamily="18" charset="0"/>
                <a:cs typeface="Adobe Devanagari" panose="02040503050201020203" pitchFamily="18" charset="0"/>
              </a:rPr>
              <a:t>Preparing to celebrate the sacrament </a:t>
            </a:r>
          </a:p>
          <a:p>
            <a:r>
              <a:rPr lang="en-GB" sz="2400" dirty="0">
                <a:solidFill>
                  <a:srgbClr val="FEFFFF"/>
                </a:solidFill>
                <a:latin typeface="Adobe Devanagari" panose="02040503050201020203" pitchFamily="18" charset="0"/>
                <a:cs typeface="Adobe Devanagari" panose="02040503050201020203" pitchFamily="18" charset="0"/>
              </a:rPr>
              <a:t>Celebration of Sacrament in local parishes as soon as it is safe to do so</a:t>
            </a:r>
          </a:p>
          <a:p>
            <a:pPr lvl="1"/>
            <a:r>
              <a:rPr lang="en-GB" dirty="0">
                <a:solidFill>
                  <a:srgbClr val="FEFFFF"/>
                </a:solidFill>
                <a:latin typeface="Adobe Devanagari" panose="02040503050201020203" pitchFamily="18" charset="0"/>
                <a:cs typeface="Adobe Devanagari" panose="02040503050201020203" pitchFamily="18" charset="0"/>
              </a:rPr>
              <a:t>Individually</a:t>
            </a:r>
          </a:p>
          <a:p>
            <a:pPr lvl="1"/>
            <a:r>
              <a:rPr lang="en-GB" dirty="0">
                <a:solidFill>
                  <a:srgbClr val="FEFFFF"/>
                </a:solidFill>
                <a:latin typeface="Adobe Devanagari" panose="02040503050201020203" pitchFamily="18" charset="0"/>
                <a:cs typeface="Adobe Devanagari" panose="02040503050201020203" pitchFamily="18" charset="0"/>
              </a:rPr>
              <a:t>Small groups</a:t>
            </a:r>
            <a:endParaRPr lang="en-IE" dirty="0">
              <a:solidFill>
                <a:srgbClr val="FEFFFF"/>
              </a:solidFill>
              <a:latin typeface="Adobe Devanagari" panose="02040503050201020203" pitchFamily="18" charset="0"/>
              <a:cs typeface="Adobe Devanagari" panose="02040503050201020203" pitchFamily="18" charset="0"/>
            </a:endParaRPr>
          </a:p>
        </p:txBody>
      </p:sp>
    </p:spTree>
    <p:extLst>
      <p:ext uri="{BB962C8B-B14F-4D97-AF65-F5344CB8AC3E}">
        <p14:creationId xmlns:p14="http://schemas.microsoft.com/office/powerpoint/2010/main" val="1533669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2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Rectangle 3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3D417472-6F53-4688-B462-13CED296C237}"/>
              </a:ext>
            </a:extLst>
          </p:cNvPr>
          <p:cNvSpPr>
            <a:spLocks noGrp="1"/>
          </p:cNvSpPr>
          <p:nvPr>
            <p:ph type="title"/>
          </p:nvPr>
        </p:nvSpPr>
        <p:spPr>
          <a:xfrm>
            <a:off x="958506" y="800392"/>
            <a:ext cx="10264697" cy="1212102"/>
          </a:xfrm>
        </p:spPr>
        <p:txBody>
          <a:bodyPr>
            <a:normAutofit/>
          </a:bodyPr>
          <a:lstStyle/>
          <a:p>
            <a:r>
              <a:rPr lang="en-GB" sz="4000">
                <a:solidFill>
                  <a:srgbClr val="FFFFFF"/>
                </a:solidFill>
              </a:rPr>
              <a:t>First Reconciliation in Grow in Love </a:t>
            </a:r>
            <a:endParaRPr lang="en-IE" sz="4000">
              <a:solidFill>
                <a:srgbClr val="FFFFFF"/>
              </a:solidFill>
            </a:endParaRPr>
          </a:p>
        </p:txBody>
      </p:sp>
      <p:sp>
        <p:nvSpPr>
          <p:cNvPr id="3" name="Content Placeholder 2">
            <a:extLst>
              <a:ext uri="{FF2B5EF4-FFF2-40B4-BE49-F238E27FC236}">
                <a16:creationId xmlns:a16="http://schemas.microsoft.com/office/drawing/2014/main" id="{1607FEC1-81ED-4672-A247-94D10F747785}"/>
              </a:ext>
            </a:extLst>
          </p:cNvPr>
          <p:cNvSpPr>
            <a:spLocks noGrp="1"/>
          </p:cNvSpPr>
          <p:nvPr>
            <p:ph idx="1"/>
          </p:nvPr>
        </p:nvSpPr>
        <p:spPr>
          <a:xfrm>
            <a:off x="1367624" y="2490436"/>
            <a:ext cx="9708995" cy="3567173"/>
          </a:xfrm>
        </p:spPr>
        <p:txBody>
          <a:bodyPr anchor="ctr">
            <a:normAutofit/>
          </a:bodyPr>
          <a:lstStyle/>
          <a:p>
            <a:endParaRPr lang="en-IE" sz="2400" b="0" i="0" u="none" strike="noStrike" baseline="0">
              <a:latin typeface="Calibri" panose="020F0502020204030204" pitchFamily="34" charset="0"/>
            </a:endParaRPr>
          </a:p>
          <a:p>
            <a:pPr marL="0" indent="0">
              <a:buNone/>
            </a:pPr>
            <a:r>
              <a:rPr lang="en-GB" sz="2400" b="0" i="1" u="none" strike="noStrike" baseline="0">
                <a:latin typeface="Adobe Devanagari" panose="02040503050201020203" pitchFamily="18" charset="0"/>
                <a:cs typeface="Adobe Devanagari" panose="02040503050201020203" pitchFamily="18" charset="0"/>
              </a:rPr>
              <a:t>Grow in Love, the new Religious Education Programme for schools, suggests that the word ‘Reconciliation’ is used instead of ‘Confession’ or ‘Penance.’ The use of the word ‘Reconciliation’ puts the focus more on reuniting and reconciling with others and with God than on penitence and sin. This is a more helpful and fuller understanding of the sacrament particularly when working with younger children. </a:t>
            </a:r>
          </a:p>
          <a:p>
            <a:pPr marL="0" indent="0">
              <a:buNone/>
            </a:pPr>
            <a:r>
              <a:rPr lang="en-GB" sz="2400" b="0" i="1" u="none" strike="noStrike" baseline="0">
                <a:latin typeface="Calibri" panose="020F0502020204030204" pitchFamily="34" charset="0"/>
              </a:rPr>
              <a:t>(Grow in Love; Second Class, Teacher Book p160) </a:t>
            </a:r>
            <a:endParaRPr lang="en-IE" sz="2400"/>
          </a:p>
        </p:txBody>
      </p:sp>
    </p:spTree>
    <p:extLst>
      <p:ext uri="{BB962C8B-B14F-4D97-AF65-F5344CB8AC3E}">
        <p14:creationId xmlns:p14="http://schemas.microsoft.com/office/powerpoint/2010/main" val="1046297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0ADD3505-D816-4666-AAAA-42EC992FAF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46C603AD-D88A-441A-9CFD-082CAE381332}"/>
              </a:ext>
            </a:extLst>
          </p:cNvPr>
          <p:cNvPicPr>
            <a:picLocks noChangeAspect="1"/>
          </p:cNvPicPr>
          <p:nvPr/>
        </p:nvPicPr>
        <p:blipFill>
          <a:blip r:embed="rId2"/>
          <a:stretch>
            <a:fillRect/>
          </a:stretch>
        </p:blipFill>
        <p:spPr>
          <a:xfrm>
            <a:off x="505231" y="1611660"/>
            <a:ext cx="10792689" cy="1326874"/>
          </a:xfrm>
          <a:prstGeom prst="rect">
            <a:avLst/>
          </a:prstGeom>
        </p:spPr>
      </p:pic>
      <p:sp>
        <p:nvSpPr>
          <p:cNvPr id="30" name="Freeform 6">
            <a:extLst>
              <a:ext uri="{FF2B5EF4-FFF2-40B4-BE49-F238E27FC236}">
                <a16:creationId xmlns:a16="http://schemas.microsoft.com/office/drawing/2014/main" id="{B4269A41-C387-4555-A18D-F1B4E366CD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7747" y="4208147"/>
            <a:ext cx="339126" cy="212183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7">
            <a:extLst>
              <a:ext uri="{FF2B5EF4-FFF2-40B4-BE49-F238E27FC236}">
                <a16:creationId xmlns:a16="http://schemas.microsoft.com/office/drawing/2014/main" id="{911C1882-1ABB-473F-836B-DE0066ABAC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8739" y="4098333"/>
            <a:ext cx="201857" cy="20558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Rectangle 8">
            <a:extLst>
              <a:ext uri="{FF2B5EF4-FFF2-40B4-BE49-F238E27FC236}">
                <a16:creationId xmlns:a16="http://schemas.microsoft.com/office/drawing/2014/main" id="{336533B6-75CC-4F87-B044-A8241FBF7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48" y="4098334"/>
            <a:ext cx="8933019" cy="1960775"/>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Title 1">
            <a:extLst>
              <a:ext uri="{FF2B5EF4-FFF2-40B4-BE49-F238E27FC236}">
                <a16:creationId xmlns:a16="http://schemas.microsoft.com/office/drawing/2014/main" id="{80DDFF91-E732-4235-B33D-618ABFF0BE0F}"/>
              </a:ext>
            </a:extLst>
          </p:cNvPr>
          <p:cNvSpPr>
            <a:spLocks noGrp="1"/>
          </p:cNvSpPr>
          <p:nvPr>
            <p:ph type="title"/>
          </p:nvPr>
        </p:nvSpPr>
        <p:spPr>
          <a:xfrm>
            <a:off x="795342" y="4267831"/>
            <a:ext cx="7970903" cy="1071585"/>
          </a:xfrm>
        </p:spPr>
        <p:txBody>
          <a:bodyPr vert="horz" lIns="91440" tIns="45720" rIns="91440" bIns="45720" rtlCol="0" anchor="b">
            <a:normAutofit/>
          </a:bodyPr>
          <a:lstStyle/>
          <a:p>
            <a:r>
              <a:rPr lang="en-US" sz="4800" kern="1200">
                <a:solidFill>
                  <a:srgbClr val="FFFFFF"/>
                </a:solidFill>
                <a:latin typeface="+mj-lt"/>
                <a:ea typeface="+mj-ea"/>
                <a:cs typeface="+mj-cs"/>
              </a:rPr>
              <a:t>Theme 5	Reconciliation</a:t>
            </a:r>
          </a:p>
        </p:txBody>
      </p:sp>
      <p:sp>
        <p:nvSpPr>
          <p:cNvPr id="16" name="Content Placeholder 2">
            <a:extLst>
              <a:ext uri="{FF2B5EF4-FFF2-40B4-BE49-F238E27FC236}">
                <a16:creationId xmlns:a16="http://schemas.microsoft.com/office/drawing/2014/main" id="{366396DF-0977-4E23-BE14-1CF20FC26AEF}"/>
              </a:ext>
            </a:extLst>
          </p:cNvPr>
          <p:cNvSpPr>
            <a:spLocks noGrp="1"/>
          </p:cNvSpPr>
          <p:nvPr>
            <p:ph idx="1"/>
          </p:nvPr>
        </p:nvSpPr>
        <p:spPr>
          <a:xfrm>
            <a:off x="795342" y="5345714"/>
            <a:ext cx="7970903" cy="538211"/>
          </a:xfrm>
        </p:spPr>
        <p:txBody>
          <a:bodyPr vert="horz" lIns="91440" tIns="45720" rIns="91440" bIns="45720" rtlCol="0" anchor="t">
            <a:normAutofit/>
          </a:bodyPr>
          <a:lstStyle/>
          <a:p>
            <a:pPr marL="0" indent="0">
              <a:buNone/>
            </a:pPr>
            <a:r>
              <a:rPr lang="en-US" sz="2000" kern="1200">
                <a:solidFill>
                  <a:srgbClr val="FEFFFF"/>
                </a:solidFill>
                <a:latin typeface="+mn-lt"/>
                <a:ea typeface="+mn-ea"/>
                <a:cs typeface="+mn-cs"/>
              </a:rPr>
              <a:t>3 Lessons </a:t>
            </a:r>
          </a:p>
        </p:txBody>
      </p:sp>
      <p:sp>
        <p:nvSpPr>
          <p:cNvPr id="36" name="Rectangle 8">
            <a:extLst>
              <a:ext uri="{FF2B5EF4-FFF2-40B4-BE49-F238E27FC236}">
                <a16:creationId xmlns:a16="http://schemas.microsoft.com/office/drawing/2014/main" id="{77EAB586-FBDB-4496-82AC-22F1856379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067800" y="4377267"/>
            <a:ext cx="3121152" cy="1952715"/>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483780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0" name="Rectangle 49">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4" name="Picture 53">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C773469-AEA0-476B-9E2A-AA889117883F}"/>
              </a:ext>
            </a:extLst>
          </p:cNvPr>
          <p:cNvSpPr>
            <a:spLocks noGrp="1"/>
          </p:cNvSpPr>
          <p:nvPr>
            <p:ph type="title"/>
          </p:nvPr>
        </p:nvSpPr>
        <p:spPr>
          <a:xfrm>
            <a:off x="640079" y="2053641"/>
            <a:ext cx="3669161" cy="2760098"/>
          </a:xfrm>
        </p:spPr>
        <p:txBody>
          <a:bodyPr vert="horz" lIns="91440" tIns="45720" rIns="91440" bIns="45720" rtlCol="0">
            <a:normAutofit/>
          </a:bodyPr>
          <a:lstStyle/>
          <a:p>
            <a:r>
              <a:rPr lang="en-US" b="1" kern="1200" dirty="0">
                <a:solidFill>
                  <a:srgbClr val="FFFFFF"/>
                </a:solidFill>
                <a:latin typeface="+mj-lt"/>
                <a:ea typeface="+mj-ea"/>
                <a:cs typeface="+mj-cs"/>
              </a:rPr>
              <a:t>At the End of the Theme the Children should be able to</a:t>
            </a:r>
            <a:endParaRPr lang="en-US" kern="1200" dirty="0">
              <a:solidFill>
                <a:srgbClr val="FFFFFF"/>
              </a:solidFill>
              <a:latin typeface="+mj-lt"/>
              <a:ea typeface="+mj-ea"/>
              <a:cs typeface="+mj-cs"/>
            </a:endParaRPr>
          </a:p>
        </p:txBody>
      </p:sp>
      <p:sp>
        <p:nvSpPr>
          <p:cNvPr id="45" name="Content Placeholder 3">
            <a:extLst>
              <a:ext uri="{FF2B5EF4-FFF2-40B4-BE49-F238E27FC236}">
                <a16:creationId xmlns:a16="http://schemas.microsoft.com/office/drawing/2014/main" id="{9574BA71-1F20-471B-97C3-A2472A1BBD79}"/>
              </a:ext>
            </a:extLst>
          </p:cNvPr>
          <p:cNvSpPr>
            <a:spLocks noGrp="1"/>
          </p:cNvSpPr>
          <p:nvPr>
            <p:ph idx="1"/>
          </p:nvPr>
        </p:nvSpPr>
        <p:spPr>
          <a:xfrm>
            <a:off x="5715000" y="438150"/>
            <a:ext cx="5681658" cy="5594350"/>
          </a:xfrm>
        </p:spPr>
        <p:txBody>
          <a:bodyPr anchor="ctr">
            <a:normAutofit fontScale="77500" lnSpcReduction="20000"/>
          </a:bodyPr>
          <a:lstStyle/>
          <a:p>
            <a:endParaRPr lang="en-GB" sz="3200" dirty="0">
              <a:solidFill>
                <a:srgbClr val="000000"/>
              </a:solidFill>
            </a:endParaRPr>
          </a:p>
          <a:p>
            <a:r>
              <a:rPr lang="en-GB" sz="3200" dirty="0"/>
              <a:t>Make the Sign of the Cross</a:t>
            </a:r>
          </a:p>
          <a:p>
            <a:r>
              <a:rPr lang="en-GB" sz="3200" dirty="0"/>
              <a:t>Pray the Confiteor</a:t>
            </a:r>
          </a:p>
          <a:p>
            <a:r>
              <a:rPr lang="en-GB" sz="3200" dirty="0"/>
              <a:t>Pray the Act of Sorrow</a:t>
            </a:r>
          </a:p>
          <a:p>
            <a:r>
              <a:rPr lang="en-GB" sz="3200" dirty="0">
                <a:solidFill>
                  <a:srgbClr val="000000"/>
                </a:solidFill>
              </a:rPr>
              <a:t>Retell the story of Zacchaeus</a:t>
            </a:r>
          </a:p>
          <a:p>
            <a:r>
              <a:rPr lang="en-GB" sz="3200" dirty="0">
                <a:solidFill>
                  <a:srgbClr val="000000"/>
                </a:solidFill>
              </a:rPr>
              <a:t>Differentiate between good &amp; bad choices </a:t>
            </a:r>
          </a:p>
          <a:p>
            <a:r>
              <a:rPr lang="en-GB" sz="3200" dirty="0">
                <a:solidFill>
                  <a:srgbClr val="000000"/>
                </a:solidFill>
              </a:rPr>
              <a:t>Know that a bad choice is a sin</a:t>
            </a:r>
          </a:p>
          <a:p>
            <a:r>
              <a:rPr lang="en-GB" sz="3200" dirty="0">
                <a:solidFill>
                  <a:srgbClr val="000000"/>
                </a:solidFill>
              </a:rPr>
              <a:t>Know that God always forgives  &amp; always loves us </a:t>
            </a:r>
          </a:p>
          <a:p>
            <a:r>
              <a:rPr lang="en-GB" sz="3200" dirty="0">
                <a:solidFill>
                  <a:srgbClr val="000000"/>
                </a:solidFill>
              </a:rPr>
              <a:t>Know the 5 Steps to Reconciliation </a:t>
            </a:r>
          </a:p>
          <a:p>
            <a:r>
              <a:rPr lang="en-GB" sz="3200" dirty="0">
                <a:solidFill>
                  <a:srgbClr val="000000"/>
                </a:solidFill>
              </a:rPr>
              <a:t>Participate in the Penitential Service</a:t>
            </a:r>
          </a:p>
          <a:p>
            <a:r>
              <a:rPr lang="en-GB" sz="3200" dirty="0">
                <a:solidFill>
                  <a:srgbClr val="000000"/>
                </a:solidFill>
              </a:rPr>
              <a:t>Participate in celebrating the sacrament of reconciliation with the priest</a:t>
            </a:r>
          </a:p>
          <a:p>
            <a:endParaRPr lang="en-GB" sz="3200" dirty="0">
              <a:solidFill>
                <a:srgbClr val="000000"/>
              </a:solidFill>
            </a:endParaRPr>
          </a:p>
          <a:p>
            <a:endParaRPr lang="en-IE" sz="3200" dirty="0">
              <a:solidFill>
                <a:srgbClr val="000000"/>
              </a:solidFill>
            </a:endParaRPr>
          </a:p>
        </p:txBody>
      </p:sp>
    </p:spTree>
    <p:extLst>
      <p:ext uri="{BB962C8B-B14F-4D97-AF65-F5344CB8AC3E}">
        <p14:creationId xmlns:p14="http://schemas.microsoft.com/office/powerpoint/2010/main" val="2753861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27">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23" descr="White paper ships being led by a yellow ship">
            <a:extLst>
              <a:ext uri="{FF2B5EF4-FFF2-40B4-BE49-F238E27FC236}">
                <a16:creationId xmlns:a16="http://schemas.microsoft.com/office/drawing/2014/main" id="{5CB1EEAD-7B24-4951-AC54-5741343007FF}"/>
              </a:ext>
            </a:extLst>
          </p:cNvPr>
          <p:cNvPicPr>
            <a:picLocks noChangeAspect="1"/>
          </p:cNvPicPr>
          <p:nvPr/>
        </p:nvPicPr>
        <p:blipFill rotWithShape="1">
          <a:blip r:embed="rId2"/>
          <a:srcRect t="14944" b="787"/>
          <a:stretch/>
        </p:blipFill>
        <p:spPr>
          <a:xfrm>
            <a:off x="-3047" y="10"/>
            <a:ext cx="12191999" cy="6857990"/>
          </a:xfrm>
          <a:prstGeom prst="rect">
            <a:avLst/>
          </a:prstGeom>
        </p:spPr>
      </p:pic>
      <p:sp>
        <p:nvSpPr>
          <p:cNvPr id="44" name="Rectangle 29">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06BC9B-D86E-4B22-B4A8-1DDF3B7F2B89}"/>
              </a:ext>
            </a:extLst>
          </p:cNvPr>
          <p:cNvSpPr>
            <a:spLocks noGrp="1"/>
          </p:cNvSpPr>
          <p:nvPr>
            <p:ph type="title"/>
          </p:nvPr>
        </p:nvSpPr>
        <p:spPr>
          <a:xfrm>
            <a:off x="1097280" y="325550"/>
            <a:ext cx="10058400" cy="3574778"/>
          </a:xfrm>
          <a:effectLst>
            <a:outerShdw blurRad="50800" dist="38100" dir="2700000" algn="tl" rotWithShape="0">
              <a:prstClr val="black">
                <a:alpha val="40000"/>
              </a:prstClr>
            </a:outerShdw>
          </a:effectLst>
        </p:spPr>
        <p:txBody>
          <a:bodyPr vert="horz" lIns="91440" tIns="45720" rIns="91440" bIns="45720" rtlCol="0" anchor="b">
            <a:normAutofit/>
          </a:bodyPr>
          <a:lstStyle/>
          <a:p>
            <a:pPr algn="ctr"/>
            <a:r>
              <a:rPr lang="en-US" sz="5200">
                <a:solidFill>
                  <a:srgbClr val="FFFFFF"/>
                </a:solidFill>
              </a:rPr>
              <a:t>An Approach to Teaching Remotely </a:t>
            </a:r>
          </a:p>
        </p:txBody>
      </p:sp>
      <p:sp>
        <p:nvSpPr>
          <p:cNvPr id="3" name="Text Placeholder 2">
            <a:extLst>
              <a:ext uri="{FF2B5EF4-FFF2-40B4-BE49-F238E27FC236}">
                <a16:creationId xmlns:a16="http://schemas.microsoft.com/office/drawing/2014/main" id="{DA080931-0B5E-449B-8988-3137444CE358}"/>
              </a:ext>
            </a:extLst>
          </p:cNvPr>
          <p:cNvSpPr>
            <a:spLocks noGrp="1"/>
          </p:cNvSpPr>
          <p:nvPr>
            <p:ph type="body" idx="1"/>
          </p:nvPr>
        </p:nvSpPr>
        <p:spPr>
          <a:xfrm>
            <a:off x="1100051" y="4072043"/>
            <a:ext cx="10058400" cy="1282707"/>
          </a:xfrm>
          <a:effectLst>
            <a:outerShdw blurRad="50800" dist="38100" dir="2700000" algn="tl" rotWithShape="0">
              <a:prstClr val="black">
                <a:alpha val="40000"/>
              </a:prstClr>
            </a:outerShdw>
          </a:effectLst>
        </p:spPr>
        <p:txBody>
          <a:bodyPr vert="horz" lIns="91440" tIns="45720" rIns="91440" bIns="45720" rtlCol="0">
            <a:normAutofit/>
          </a:bodyPr>
          <a:lstStyle/>
          <a:p>
            <a:pPr algn="ctr"/>
            <a:endParaRPr lang="en-US">
              <a:solidFill>
                <a:srgbClr val="FFFFFF"/>
              </a:solidFill>
            </a:endParaRPr>
          </a:p>
        </p:txBody>
      </p:sp>
    </p:spTree>
    <p:extLst>
      <p:ext uri="{BB962C8B-B14F-4D97-AF65-F5344CB8AC3E}">
        <p14:creationId xmlns:p14="http://schemas.microsoft.com/office/powerpoint/2010/main" val="1244872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 name="Title 3">
            <a:extLst>
              <a:ext uri="{FF2B5EF4-FFF2-40B4-BE49-F238E27FC236}">
                <a16:creationId xmlns:a16="http://schemas.microsoft.com/office/drawing/2014/main" id="{04FEFEFE-FF2D-41BD-B830-37555FBD328E}"/>
              </a:ext>
            </a:extLst>
          </p:cNvPr>
          <p:cNvSpPr>
            <a:spLocks noGrp="1"/>
          </p:cNvSpPr>
          <p:nvPr>
            <p:ph type="title"/>
          </p:nvPr>
        </p:nvSpPr>
        <p:spPr>
          <a:xfrm>
            <a:off x="3880430" y="583345"/>
            <a:ext cx="7160357" cy="4164820"/>
          </a:xfrm>
        </p:spPr>
        <p:txBody>
          <a:bodyPr vert="horz" lIns="91440" tIns="45720" rIns="91440" bIns="45720" rtlCol="0" anchor="t">
            <a:normAutofit/>
          </a:bodyPr>
          <a:lstStyle/>
          <a:p>
            <a:pPr algn="r"/>
            <a:r>
              <a:rPr lang="en-US" sz="8000" kern="1200" dirty="0">
                <a:solidFill>
                  <a:schemeClr val="bg1"/>
                </a:solidFill>
                <a:latin typeface="+mj-lt"/>
                <a:ea typeface="+mj-ea"/>
                <a:cs typeface="+mj-cs"/>
              </a:rPr>
              <a:t>Step 1</a:t>
            </a:r>
            <a:br>
              <a:rPr lang="en-US" sz="8000" kern="1200" dirty="0">
                <a:solidFill>
                  <a:schemeClr val="bg1"/>
                </a:solidFill>
                <a:latin typeface="+mj-lt"/>
                <a:ea typeface="+mj-ea"/>
                <a:cs typeface="+mj-cs"/>
              </a:rPr>
            </a:br>
            <a:r>
              <a:rPr lang="en-IE" sz="3600" dirty="0">
                <a:solidFill>
                  <a:schemeClr val="bg1"/>
                </a:solidFill>
              </a:rPr>
              <a:t>Understand that God always loves us and always forgives us</a:t>
            </a:r>
            <a:br>
              <a:rPr lang="en-US" sz="8000" dirty="0">
                <a:solidFill>
                  <a:srgbClr val="FF0000"/>
                </a:solidFill>
              </a:rPr>
            </a:br>
            <a:endParaRPr lang="en-US" sz="8000" kern="1200" dirty="0">
              <a:solidFill>
                <a:srgbClr val="FF0000"/>
              </a:solidFill>
              <a:latin typeface="+mj-lt"/>
              <a:ea typeface="+mj-ea"/>
              <a:cs typeface="+mj-cs"/>
            </a:endParaRPr>
          </a:p>
        </p:txBody>
      </p:sp>
      <p:sp>
        <p:nvSpPr>
          <p:cNvPr id="5" name="Text Placeholder 4">
            <a:extLst>
              <a:ext uri="{FF2B5EF4-FFF2-40B4-BE49-F238E27FC236}">
                <a16:creationId xmlns:a16="http://schemas.microsoft.com/office/drawing/2014/main" id="{88E63432-196E-47B8-903C-24873870C848}"/>
              </a:ext>
            </a:extLst>
          </p:cNvPr>
          <p:cNvSpPr>
            <a:spLocks noGrp="1"/>
          </p:cNvSpPr>
          <p:nvPr>
            <p:ph type="body" idx="1"/>
          </p:nvPr>
        </p:nvSpPr>
        <p:spPr>
          <a:xfrm>
            <a:off x="1208228" y="3130910"/>
            <a:ext cx="8578699" cy="3346089"/>
          </a:xfrm>
        </p:spPr>
        <p:txBody>
          <a:bodyPr vert="horz" lIns="91440" tIns="45720" rIns="91440" bIns="45720" rtlCol="0">
            <a:normAutofit/>
          </a:bodyPr>
          <a:lstStyle/>
          <a:p>
            <a:r>
              <a:rPr lang="en-US" dirty="0">
                <a:solidFill>
                  <a:schemeClr val="bg1"/>
                </a:solidFill>
              </a:rPr>
              <a:t>Explore the need to say sorry to God and to those we hurt 		</a:t>
            </a:r>
          </a:p>
          <a:p>
            <a:r>
              <a:rPr lang="en-US" kern="1200" dirty="0">
                <a:solidFill>
                  <a:schemeClr val="bg1"/>
                </a:solidFill>
                <a:latin typeface="+mn-lt"/>
                <a:ea typeface="+mn-ea"/>
                <a:cs typeface="+mn-cs"/>
              </a:rPr>
              <a:t>Explore good and bad choices</a:t>
            </a:r>
          </a:p>
          <a:p>
            <a:r>
              <a:rPr lang="en-US" kern="1200" dirty="0">
                <a:solidFill>
                  <a:schemeClr val="bg1"/>
                </a:solidFill>
                <a:latin typeface="+mn-lt"/>
                <a:ea typeface="+mn-ea"/>
                <a:cs typeface="+mn-cs"/>
              </a:rPr>
              <a:t>Know that when we do something that we know is wrong that this is called a sin</a:t>
            </a:r>
          </a:p>
          <a:p>
            <a:r>
              <a:rPr lang="en-US" dirty="0">
                <a:solidFill>
                  <a:schemeClr val="bg1"/>
                </a:solidFill>
              </a:rPr>
              <a:t>Begin to learn the Act of Sorrow </a:t>
            </a:r>
          </a:p>
          <a:p>
            <a:r>
              <a:rPr lang="en-US" kern="1200" dirty="0">
                <a:solidFill>
                  <a:schemeClr val="bg1"/>
                </a:solidFill>
                <a:latin typeface="+mn-lt"/>
                <a:ea typeface="+mn-ea"/>
                <a:cs typeface="+mn-cs"/>
              </a:rPr>
              <a:t>Make a Sorry Box  </a:t>
            </a:r>
          </a:p>
          <a:p>
            <a:endParaRPr lang="en-US" sz="2000" kern="1200" dirty="0">
              <a:solidFill>
                <a:srgbClr val="FFFFFF"/>
              </a:solidFill>
              <a:latin typeface="+mn-lt"/>
              <a:ea typeface="+mn-ea"/>
              <a:cs typeface="+mn-cs"/>
            </a:endParaRPr>
          </a:p>
          <a:p>
            <a:endParaRPr lang="en-US" sz="2000" kern="1200" dirty="0">
              <a:solidFill>
                <a:srgbClr val="FFFFFF"/>
              </a:solidFill>
              <a:latin typeface="+mn-lt"/>
              <a:ea typeface="+mn-ea"/>
              <a:cs typeface="+mn-cs"/>
            </a:endParaRPr>
          </a:p>
        </p:txBody>
      </p:sp>
      <p:sp>
        <p:nvSpPr>
          <p:cNvPr id="12"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4"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23"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8" name="Straight Connector 17">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25"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22"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24"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28196347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11692</TotalTime>
  <Words>1094</Words>
  <Application>Microsoft Office PowerPoint</Application>
  <PresentationFormat>Widescreen</PresentationFormat>
  <Paragraphs>126</Paragraphs>
  <Slides>18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Adobe Devanagari</vt:lpstr>
      <vt:lpstr>Arial</vt:lpstr>
      <vt:lpstr>Calibri</vt:lpstr>
      <vt:lpstr>Calibri Light</vt:lpstr>
      <vt:lpstr>CambridgeRound-It</vt:lpstr>
      <vt:lpstr>CambridgeRound-Regular</vt:lpstr>
      <vt:lpstr>Corbel</vt:lpstr>
      <vt:lpstr>Corbel Light</vt:lpstr>
      <vt:lpstr>Times New Roman</vt:lpstr>
      <vt:lpstr>Office Theme</vt:lpstr>
      <vt:lpstr>First Reconciliation 2021</vt:lpstr>
      <vt:lpstr>A Prayer as We Teach Remotely </vt:lpstr>
      <vt:lpstr>A Prayer as We Teach Remotely </vt:lpstr>
      <vt:lpstr>Proposal for 2021</vt:lpstr>
      <vt:lpstr>First Reconciliation in Grow in Love </vt:lpstr>
      <vt:lpstr>Theme 5 Reconciliation</vt:lpstr>
      <vt:lpstr>At the End of the Theme the Children should be able to</vt:lpstr>
      <vt:lpstr>An Approach to Teaching Remotely </vt:lpstr>
      <vt:lpstr>Step 1 Understand that God always loves us and always forgives us </vt:lpstr>
      <vt:lpstr>Step 2 know how Jesus shows that God always loves and forgives us   </vt:lpstr>
      <vt:lpstr>Step 3  Know the 5 steps in celebrating the Sacrament of Reconciliation </vt:lpstr>
      <vt:lpstr>Step 1: </vt:lpstr>
      <vt:lpstr>Step 2</vt:lpstr>
      <vt:lpstr>Step 3</vt:lpstr>
      <vt:lpstr>Step 3</vt:lpstr>
      <vt:lpstr>Music</vt:lpstr>
      <vt:lpstr>Save the Date </vt:lpstr>
      <vt:lpstr>At Home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Reconciliation 2021</dc:title>
  <dc:creator>Maeve Mahon</dc:creator>
  <cp:lastModifiedBy>Maeve Mahon</cp:lastModifiedBy>
  <cp:revision>3</cp:revision>
  <dcterms:created xsi:type="dcterms:W3CDTF">2021-02-05T10:41:13Z</dcterms:created>
  <dcterms:modified xsi:type="dcterms:W3CDTF">2021-02-22T13:55:24Z</dcterms:modified>
</cp:coreProperties>
</file>