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78" r:id="rId4"/>
    <p:sldId id="281" r:id="rId5"/>
    <p:sldId id="282" r:id="rId6"/>
    <p:sldId id="287" r:id="rId7"/>
    <p:sldId id="288" r:id="rId8"/>
    <p:sldId id="293" r:id="rId9"/>
    <p:sldId id="260" r:id="rId10"/>
    <p:sldId id="283" r:id="rId11"/>
    <p:sldId id="285" r:id="rId12"/>
    <p:sldId id="284" r:id="rId13"/>
    <p:sldId id="286" r:id="rId14"/>
    <p:sldId id="291" r:id="rId15"/>
    <p:sldId id="275" r:id="rId16"/>
    <p:sldId id="290" r:id="rId17"/>
    <p:sldId id="292" r:id="rId18"/>
    <p:sldId id="29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B0052-FD19-4352-ACA7-25D47D2EF1CE}" v="180" dt="2021-02-24T10:17:13.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76973-2626-4470-8032-929424B06E5B}" type="doc">
      <dgm:prSet loTypeId="urn:microsoft.com/office/officeart/2016/7/layout/HorizontalActionList" loCatId="List" qsTypeId="urn:microsoft.com/office/officeart/2005/8/quickstyle/simple4" qsCatId="simple" csTypeId="urn:microsoft.com/office/officeart/2005/8/colors/accent3_2" csCatId="accent3" phldr="1"/>
      <dgm:spPr/>
      <dgm:t>
        <a:bodyPr/>
        <a:lstStyle/>
        <a:p>
          <a:endParaRPr lang="en-US"/>
        </a:p>
      </dgm:t>
    </dgm:pt>
    <dgm:pt modelId="{25321EEB-A85F-4579-8FF7-88515366B4E6}">
      <dgm:prSet/>
      <dgm:spPr/>
      <dgm:t>
        <a:bodyPr/>
        <a:lstStyle/>
        <a:p>
          <a:r>
            <a:rPr lang="en-US"/>
            <a:t>Have</a:t>
          </a:r>
        </a:p>
      </dgm:t>
    </dgm:pt>
    <dgm:pt modelId="{FFB9AA43-14DA-47C8-8D4F-717136FD9B99}" type="parTrans" cxnId="{E6C9FCAA-E610-4AF8-947C-02F5F62D4247}">
      <dgm:prSet/>
      <dgm:spPr/>
      <dgm:t>
        <a:bodyPr/>
        <a:lstStyle/>
        <a:p>
          <a:endParaRPr lang="en-US"/>
        </a:p>
      </dgm:t>
    </dgm:pt>
    <dgm:pt modelId="{97218AF0-E65C-4CAD-AB04-611A57CED1BA}" type="sibTrans" cxnId="{E6C9FCAA-E610-4AF8-947C-02F5F62D4247}">
      <dgm:prSet/>
      <dgm:spPr/>
      <dgm:t>
        <a:bodyPr/>
        <a:lstStyle/>
        <a:p>
          <a:endParaRPr lang="en-US"/>
        </a:p>
      </dgm:t>
    </dgm:pt>
    <dgm:pt modelId="{3BD8EB5E-1F28-449F-A916-0FAB88BA8AFF}">
      <dgm:prSet/>
      <dgm:spPr/>
      <dgm:t>
        <a:bodyPr/>
        <a:lstStyle/>
        <a:p>
          <a:r>
            <a:rPr lang="en-US" dirty="0"/>
            <a:t>watched Bishop Denis’s video, discussed the questions and completed &amp; returned the My Confirmation Promise Form to the school/parish </a:t>
          </a:r>
        </a:p>
      </dgm:t>
    </dgm:pt>
    <dgm:pt modelId="{FB1CE3BB-A999-445B-9C57-7C47592D1AE2}" type="parTrans" cxnId="{2732C3EC-6C1F-499F-A1F9-AAFAD83A0A89}">
      <dgm:prSet/>
      <dgm:spPr/>
      <dgm:t>
        <a:bodyPr/>
        <a:lstStyle/>
        <a:p>
          <a:endParaRPr lang="en-US"/>
        </a:p>
      </dgm:t>
    </dgm:pt>
    <dgm:pt modelId="{A83B6F51-1F13-4783-9658-6D5B5CC6865F}" type="sibTrans" cxnId="{2732C3EC-6C1F-499F-A1F9-AAFAD83A0A89}">
      <dgm:prSet/>
      <dgm:spPr/>
      <dgm:t>
        <a:bodyPr/>
        <a:lstStyle/>
        <a:p>
          <a:endParaRPr lang="en-US"/>
        </a:p>
      </dgm:t>
    </dgm:pt>
    <dgm:pt modelId="{67494CBF-2120-43C3-B68C-EF163F277E92}">
      <dgm:prSet/>
      <dgm:spPr/>
      <dgm:t>
        <a:bodyPr/>
        <a:lstStyle/>
        <a:p>
          <a:r>
            <a:rPr lang="en-US"/>
            <a:t>Have</a:t>
          </a:r>
        </a:p>
      </dgm:t>
    </dgm:pt>
    <dgm:pt modelId="{80469DF2-CE05-43B8-AD9A-2C6F11B566C7}" type="parTrans" cxnId="{EFB96C82-9B89-4E9F-B09A-00F991901CDA}">
      <dgm:prSet/>
      <dgm:spPr/>
      <dgm:t>
        <a:bodyPr/>
        <a:lstStyle/>
        <a:p>
          <a:endParaRPr lang="en-US"/>
        </a:p>
      </dgm:t>
    </dgm:pt>
    <dgm:pt modelId="{4CC65B0F-BC2A-4D21-8617-6CEF250E32D7}" type="sibTrans" cxnId="{EFB96C82-9B89-4E9F-B09A-00F991901CDA}">
      <dgm:prSet/>
      <dgm:spPr/>
      <dgm:t>
        <a:bodyPr/>
        <a:lstStyle/>
        <a:p>
          <a:endParaRPr lang="en-US"/>
        </a:p>
      </dgm:t>
    </dgm:pt>
    <dgm:pt modelId="{8F946447-1266-4394-88FE-37936AAAC324}">
      <dgm:prSet/>
      <dgm:spPr/>
      <dgm:t>
        <a:bodyPr/>
        <a:lstStyle/>
        <a:p>
          <a:r>
            <a:rPr lang="en-US" dirty="0"/>
            <a:t>chosen their Confirmation Name &amp; Sponsor</a:t>
          </a:r>
        </a:p>
      </dgm:t>
    </dgm:pt>
    <dgm:pt modelId="{2C78C884-26F0-4CD9-A4A0-43639BEE195C}" type="parTrans" cxnId="{AA621703-E755-429D-BBC2-4A1F3316243A}">
      <dgm:prSet/>
      <dgm:spPr/>
      <dgm:t>
        <a:bodyPr/>
        <a:lstStyle/>
        <a:p>
          <a:endParaRPr lang="en-US"/>
        </a:p>
      </dgm:t>
    </dgm:pt>
    <dgm:pt modelId="{0D0C6F78-D1B4-43A3-8936-634CF9361ADE}" type="sibTrans" cxnId="{AA621703-E755-429D-BBC2-4A1F3316243A}">
      <dgm:prSet/>
      <dgm:spPr/>
      <dgm:t>
        <a:bodyPr/>
        <a:lstStyle/>
        <a:p>
          <a:endParaRPr lang="en-US"/>
        </a:p>
      </dgm:t>
    </dgm:pt>
    <dgm:pt modelId="{778CED16-1E2F-43F2-98BE-738A36CB15E0}">
      <dgm:prSet/>
      <dgm:spPr/>
      <dgm:t>
        <a:bodyPr/>
        <a:lstStyle/>
        <a:p>
          <a:r>
            <a:rPr lang="en-US"/>
            <a:t>Be</a:t>
          </a:r>
        </a:p>
      </dgm:t>
    </dgm:pt>
    <dgm:pt modelId="{3C46C92C-17A3-48E0-B2C3-CD50AD35FBC2}" type="parTrans" cxnId="{24203FEC-A184-4772-9401-65EB382634EA}">
      <dgm:prSet/>
      <dgm:spPr/>
      <dgm:t>
        <a:bodyPr/>
        <a:lstStyle/>
        <a:p>
          <a:endParaRPr lang="en-US"/>
        </a:p>
      </dgm:t>
    </dgm:pt>
    <dgm:pt modelId="{DA698D1F-F672-401F-A6D3-294FF94842F2}" type="sibTrans" cxnId="{24203FEC-A184-4772-9401-65EB382634EA}">
      <dgm:prSet/>
      <dgm:spPr/>
      <dgm:t>
        <a:bodyPr/>
        <a:lstStyle/>
        <a:p>
          <a:endParaRPr lang="en-US"/>
        </a:p>
      </dgm:t>
    </dgm:pt>
    <dgm:pt modelId="{4166A56B-7607-47E0-B759-7EF6963E2F66}">
      <dgm:prSet/>
      <dgm:spPr/>
      <dgm:t>
        <a:bodyPr/>
        <a:lstStyle/>
        <a:p>
          <a:r>
            <a:rPr lang="en-US" dirty="0"/>
            <a:t>prepared to participate in the Diocesan Celebration on 25 March</a:t>
          </a:r>
        </a:p>
      </dgm:t>
    </dgm:pt>
    <dgm:pt modelId="{5B8333F8-EA5A-43FB-AD7E-1E692116644B}" type="parTrans" cxnId="{0F5921A8-7CA9-4E68-8770-16352FF0BE38}">
      <dgm:prSet/>
      <dgm:spPr/>
      <dgm:t>
        <a:bodyPr/>
        <a:lstStyle/>
        <a:p>
          <a:endParaRPr lang="en-US"/>
        </a:p>
      </dgm:t>
    </dgm:pt>
    <dgm:pt modelId="{5D0FB6F4-99FF-408B-ACA0-5B4372180F32}" type="sibTrans" cxnId="{0F5921A8-7CA9-4E68-8770-16352FF0BE38}">
      <dgm:prSet/>
      <dgm:spPr/>
      <dgm:t>
        <a:bodyPr/>
        <a:lstStyle/>
        <a:p>
          <a:endParaRPr lang="en-US"/>
        </a:p>
      </dgm:t>
    </dgm:pt>
    <dgm:pt modelId="{2BB5E435-167E-48DB-9B6D-86AA51C1D380}" type="pres">
      <dgm:prSet presAssocID="{55E76973-2626-4470-8032-929424B06E5B}" presName="Name0" presStyleCnt="0">
        <dgm:presLayoutVars>
          <dgm:dir/>
          <dgm:animLvl val="lvl"/>
          <dgm:resizeHandles val="exact"/>
        </dgm:presLayoutVars>
      </dgm:prSet>
      <dgm:spPr/>
    </dgm:pt>
    <dgm:pt modelId="{274EE326-7107-4433-8CEC-CA83505C3C87}" type="pres">
      <dgm:prSet presAssocID="{25321EEB-A85F-4579-8FF7-88515366B4E6}" presName="composite" presStyleCnt="0"/>
      <dgm:spPr/>
    </dgm:pt>
    <dgm:pt modelId="{563774C7-D957-4652-9A15-CBE406E6A5D6}" type="pres">
      <dgm:prSet presAssocID="{25321EEB-A85F-4579-8FF7-88515366B4E6}" presName="parTx" presStyleLbl="alignNode1" presStyleIdx="0" presStyleCnt="3">
        <dgm:presLayoutVars>
          <dgm:chMax val="0"/>
          <dgm:chPref val="0"/>
        </dgm:presLayoutVars>
      </dgm:prSet>
      <dgm:spPr/>
    </dgm:pt>
    <dgm:pt modelId="{C5821553-9949-4D3C-8A0E-965CD1ED2884}" type="pres">
      <dgm:prSet presAssocID="{25321EEB-A85F-4579-8FF7-88515366B4E6}" presName="desTx" presStyleLbl="alignAccFollowNode1" presStyleIdx="0" presStyleCnt="3">
        <dgm:presLayoutVars/>
      </dgm:prSet>
      <dgm:spPr/>
    </dgm:pt>
    <dgm:pt modelId="{937F0BC4-0839-4864-B4D5-2AC4FE6C0B2C}" type="pres">
      <dgm:prSet presAssocID="{97218AF0-E65C-4CAD-AB04-611A57CED1BA}" presName="space" presStyleCnt="0"/>
      <dgm:spPr/>
    </dgm:pt>
    <dgm:pt modelId="{75885545-931A-402E-8E0C-AAFA9D302ADB}" type="pres">
      <dgm:prSet presAssocID="{67494CBF-2120-43C3-B68C-EF163F277E92}" presName="composite" presStyleCnt="0"/>
      <dgm:spPr/>
    </dgm:pt>
    <dgm:pt modelId="{0AF01B68-7A69-4F2F-98FC-08167EDE4CA2}" type="pres">
      <dgm:prSet presAssocID="{67494CBF-2120-43C3-B68C-EF163F277E92}" presName="parTx" presStyleLbl="alignNode1" presStyleIdx="1" presStyleCnt="3">
        <dgm:presLayoutVars>
          <dgm:chMax val="0"/>
          <dgm:chPref val="0"/>
        </dgm:presLayoutVars>
      </dgm:prSet>
      <dgm:spPr/>
    </dgm:pt>
    <dgm:pt modelId="{9AB6A6DF-FDB5-46C6-B838-838874991A53}" type="pres">
      <dgm:prSet presAssocID="{67494CBF-2120-43C3-B68C-EF163F277E92}" presName="desTx" presStyleLbl="alignAccFollowNode1" presStyleIdx="1" presStyleCnt="3">
        <dgm:presLayoutVars/>
      </dgm:prSet>
      <dgm:spPr/>
    </dgm:pt>
    <dgm:pt modelId="{C38B21D8-E252-40CC-8057-4C99C2534715}" type="pres">
      <dgm:prSet presAssocID="{4CC65B0F-BC2A-4D21-8617-6CEF250E32D7}" presName="space" presStyleCnt="0"/>
      <dgm:spPr/>
    </dgm:pt>
    <dgm:pt modelId="{26B18CD6-B7A9-4D5E-9D01-B6768B23EEEF}" type="pres">
      <dgm:prSet presAssocID="{778CED16-1E2F-43F2-98BE-738A36CB15E0}" presName="composite" presStyleCnt="0"/>
      <dgm:spPr/>
    </dgm:pt>
    <dgm:pt modelId="{D1BA7495-FDE9-415D-9092-F3FA98AF5628}" type="pres">
      <dgm:prSet presAssocID="{778CED16-1E2F-43F2-98BE-738A36CB15E0}" presName="parTx" presStyleLbl="alignNode1" presStyleIdx="2" presStyleCnt="3">
        <dgm:presLayoutVars>
          <dgm:chMax val="0"/>
          <dgm:chPref val="0"/>
        </dgm:presLayoutVars>
      </dgm:prSet>
      <dgm:spPr/>
    </dgm:pt>
    <dgm:pt modelId="{E94F0ADC-12C1-42B0-AA99-5622AAB60F5F}" type="pres">
      <dgm:prSet presAssocID="{778CED16-1E2F-43F2-98BE-738A36CB15E0}" presName="desTx" presStyleLbl="alignAccFollowNode1" presStyleIdx="2" presStyleCnt="3">
        <dgm:presLayoutVars/>
      </dgm:prSet>
      <dgm:spPr/>
    </dgm:pt>
  </dgm:ptLst>
  <dgm:cxnLst>
    <dgm:cxn modelId="{AA621703-E755-429D-BBC2-4A1F3316243A}" srcId="{67494CBF-2120-43C3-B68C-EF163F277E92}" destId="{8F946447-1266-4394-88FE-37936AAAC324}" srcOrd="0" destOrd="0" parTransId="{2C78C884-26F0-4CD9-A4A0-43639BEE195C}" sibTransId="{0D0C6F78-D1B4-43A3-8936-634CF9361ADE}"/>
    <dgm:cxn modelId="{33DD6E21-37B2-416C-9F7D-04E99EE5263B}" type="presOf" srcId="{3BD8EB5E-1F28-449F-A916-0FAB88BA8AFF}" destId="{C5821553-9949-4D3C-8A0E-965CD1ED2884}" srcOrd="0" destOrd="0" presId="urn:microsoft.com/office/officeart/2016/7/layout/HorizontalActionList"/>
    <dgm:cxn modelId="{B8D4E93B-8F6B-40A1-8FEA-F212E5D0377F}" type="presOf" srcId="{67494CBF-2120-43C3-B68C-EF163F277E92}" destId="{0AF01B68-7A69-4F2F-98FC-08167EDE4CA2}" srcOrd="0" destOrd="0" presId="urn:microsoft.com/office/officeart/2016/7/layout/HorizontalActionList"/>
    <dgm:cxn modelId="{ED5D2863-D6ED-455F-9C28-F09D7B9063AF}" type="presOf" srcId="{778CED16-1E2F-43F2-98BE-738A36CB15E0}" destId="{D1BA7495-FDE9-415D-9092-F3FA98AF5628}" srcOrd="0" destOrd="0" presId="urn:microsoft.com/office/officeart/2016/7/layout/HorizontalActionList"/>
    <dgm:cxn modelId="{293CF56F-FDFF-4146-BB68-28C2F74558AA}" type="presOf" srcId="{55E76973-2626-4470-8032-929424B06E5B}" destId="{2BB5E435-167E-48DB-9B6D-86AA51C1D380}" srcOrd="0" destOrd="0" presId="urn:microsoft.com/office/officeart/2016/7/layout/HorizontalActionList"/>
    <dgm:cxn modelId="{47817080-1116-49DA-BD88-17E06B858A97}" type="presOf" srcId="{4166A56B-7607-47E0-B759-7EF6963E2F66}" destId="{E94F0ADC-12C1-42B0-AA99-5622AAB60F5F}" srcOrd="0" destOrd="0" presId="urn:microsoft.com/office/officeart/2016/7/layout/HorizontalActionList"/>
    <dgm:cxn modelId="{EFB96C82-9B89-4E9F-B09A-00F991901CDA}" srcId="{55E76973-2626-4470-8032-929424B06E5B}" destId="{67494CBF-2120-43C3-B68C-EF163F277E92}" srcOrd="1" destOrd="0" parTransId="{80469DF2-CE05-43B8-AD9A-2C6F11B566C7}" sibTransId="{4CC65B0F-BC2A-4D21-8617-6CEF250E32D7}"/>
    <dgm:cxn modelId="{0F5921A8-7CA9-4E68-8770-16352FF0BE38}" srcId="{778CED16-1E2F-43F2-98BE-738A36CB15E0}" destId="{4166A56B-7607-47E0-B759-7EF6963E2F66}" srcOrd="0" destOrd="0" parTransId="{5B8333F8-EA5A-43FB-AD7E-1E692116644B}" sibTransId="{5D0FB6F4-99FF-408B-ACA0-5B4372180F32}"/>
    <dgm:cxn modelId="{E6C9FCAA-E610-4AF8-947C-02F5F62D4247}" srcId="{55E76973-2626-4470-8032-929424B06E5B}" destId="{25321EEB-A85F-4579-8FF7-88515366B4E6}" srcOrd="0" destOrd="0" parTransId="{FFB9AA43-14DA-47C8-8D4F-717136FD9B99}" sibTransId="{97218AF0-E65C-4CAD-AB04-611A57CED1BA}"/>
    <dgm:cxn modelId="{54867DB4-9DD3-4972-839A-B07D3120CD73}" type="presOf" srcId="{25321EEB-A85F-4579-8FF7-88515366B4E6}" destId="{563774C7-D957-4652-9A15-CBE406E6A5D6}" srcOrd="0" destOrd="0" presId="urn:microsoft.com/office/officeart/2016/7/layout/HorizontalActionList"/>
    <dgm:cxn modelId="{920260C5-6257-49ED-A00A-2E81CAF3A227}" type="presOf" srcId="{8F946447-1266-4394-88FE-37936AAAC324}" destId="{9AB6A6DF-FDB5-46C6-B838-838874991A53}" srcOrd="0" destOrd="0" presId="urn:microsoft.com/office/officeart/2016/7/layout/HorizontalActionList"/>
    <dgm:cxn modelId="{24203FEC-A184-4772-9401-65EB382634EA}" srcId="{55E76973-2626-4470-8032-929424B06E5B}" destId="{778CED16-1E2F-43F2-98BE-738A36CB15E0}" srcOrd="2" destOrd="0" parTransId="{3C46C92C-17A3-48E0-B2C3-CD50AD35FBC2}" sibTransId="{DA698D1F-F672-401F-A6D3-294FF94842F2}"/>
    <dgm:cxn modelId="{2732C3EC-6C1F-499F-A1F9-AAFAD83A0A89}" srcId="{25321EEB-A85F-4579-8FF7-88515366B4E6}" destId="{3BD8EB5E-1F28-449F-A916-0FAB88BA8AFF}" srcOrd="0" destOrd="0" parTransId="{FB1CE3BB-A999-445B-9C57-7C47592D1AE2}" sibTransId="{A83B6F51-1F13-4783-9658-6D5B5CC6865F}"/>
    <dgm:cxn modelId="{90BE8DD3-268C-4ECA-9ABB-42158333B726}" type="presParOf" srcId="{2BB5E435-167E-48DB-9B6D-86AA51C1D380}" destId="{274EE326-7107-4433-8CEC-CA83505C3C87}" srcOrd="0" destOrd="0" presId="urn:microsoft.com/office/officeart/2016/7/layout/HorizontalActionList"/>
    <dgm:cxn modelId="{F15F25F0-F8FD-4264-8BF8-7D1FB292851A}" type="presParOf" srcId="{274EE326-7107-4433-8CEC-CA83505C3C87}" destId="{563774C7-D957-4652-9A15-CBE406E6A5D6}" srcOrd="0" destOrd="0" presId="urn:microsoft.com/office/officeart/2016/7/layout/HorizontalActionList"/>
    <dgm:cxn modelId="{746E08FE-7784-4B73-9EA5-83CA40C1362C}" type="presParOf" srcId="{274EE326-7107-4433-8CEC-CA83505C3C87}" destId="{C5821553-9949-4D3C-8A0E-965CD1ED2884}" srcOrd="1" destOrd="0" presId="urn:microsoft.com/office/officeart/2016/7/layout/HorizontalActionList"/>
    <dgm:cxn modelId="{2EBAF999-D569-498F-A7B3-1576D51639C3}" type="presParOf" srcId="{2BB5E435-167E-48DB-9B6D-86AA51C1D380}" destId="{937F0BC4-0839-4864-B4D5-2AC4FE6C0B2C}" srcOrd="1" destOrd="0" presId="urn:microsoft.com/office/officeart/2016/7/layout/HorizontalActionList"/>
    <dgm:cxn modelId="{C2EB427A-5F39-4DF6-A812-9FBDEA612DA0}" type="presParOf" srcId="{2BB5E435-167E-48DB-9B6D-86AA51C1D380}" destId="{75885545-931A-402E-8E0C-AAFA9D302ADB}" srcOrd="2" destOrd="0" presId="urn:microsoft.com/office/officeart/2016/7/layout/HorizontalActionList"/>
    <dgm:cxn modelId="{7715D422-A4B1-4E39-97DD-F2DF16DE7953}" type="presParOf" srcId="{75885545-931A-402E-8E0C-AAFA9D302ADB}" destId="{0AF01B68-7A69-4F2F-98FC-08167EDE4CA2}" srcOrd="0" destOrd="0" presId="urn:microsoft.com/office/officeart/2016/7/layout/HorizontalActionList"/>
    <dgm:cxn modelId="{C1295FEA-EDF3-403E-8756-F543C97FD346}" type="presParOf" srcId="{75885545-931A-402E-8E0C-AAFA9D302ADB}" destId="{9AB6A6DF-FDB5-46C6-B838-838874991A53}" srcOrd="1" destOrd="0" presId="urn:microsoft.com/office/officeart/2016/7/layout/HorizontalActionList"/>
    <dgm:cxn modelId="{55565A1D-391A-4346-83BD-12590881DA88}" type="presParOf" srcId="{2BB5E435-167E-48DB-9B6D-86AA51C1D380}" destId="{C38B21D8-E252-40CC-8057-4C99C2534715}" srcOrd="3" destOrd="0" presId="urn:microsoft.com/office/officeart/2016/7/layout/HorizontalActionList"/>
    <dgm:cxn modelId="{C7C01184-26E5-406A-B315-91ED1A6A5571}" type="presParOf" srcId="{2BB5E435-167E-48DB-9B6D-86AA51C1D380}" destId="{26B18CD6-B7A9-4D5E-9D01-B6768B23EEEF}" srcOrd="4" destOrd="0" presId="urn:microsoft.com/office/officeart/2016/7/layout/HorizontalActionList"/>
    <dgm:cxn modelId="{80FD1430-D265-4747-BEB6-BE8FD9EA536E}" type="presParOf" srcId="{26B18CD6-B7A9-4D5E-9D01-B6768B23EEEF}" destId="{D1BA7495-FDE9-415D-9092-F3FA98AF5628}" srcOrd="0" destOrd="0" presId="urn:microsoft.com/office/officeart/2016/7/layout/HorizontalActionList"/>
    <dgm:cxn modelId="{DFE89F9F-D1F3-4B15-9989-E694B0248095}" type="presParOf" srcId="{26B18CD6-B7A9-4D5E-9D01-B6768B23EEEF}" destId="{E94F0ADC-12C1-42B0-AA99-5622AAB60F5F}"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844A4D-9C00-48CF-BF73-31A841AA21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B6560D-07C9-47C1-81F0-647B5F298805}">
      <dgm:prSet/>
      <dgm:spPr/>
      <dgm:t>
        <a:bodyPr/>
        <a:lstStyle/>
        <a:p>
          <a:pPr>
            <a:lnSpc>
              <a:spcPct val="100000"/>
            </a:lnSpc>
          </a:pPr>
          <a:r>
            <a:rPr lang="en-GB" dirty="0"/>
            <a:t>Confirmation is one of Seven Sacraments	</a:t>
          </a:r>
          <a:endParaRPr lang="en-US" dirty="0"/>
        </a:p>
      </dgm:t>
    </dgm:pt>
    <dgm:pt modelId="{69DF0832-6F6F-4C60-92E9-E19359F6505E}" type="parTrans" cxnId="{6429B8E7-7A1D-4FE6-8FA5-B7BD2DA53150}">
      <dgm:prSet/>
      <dgm:spPr/>
      <dgm:t>
        <a:bodyPr/>
        <a:lstStyle/>
        <a:p>
          <a:endParaRPr lang="en-US"/>
        </a:p>
      </dgm:t>
    </dgm:pt>
    <dgm:pt modelId="{D2AC5E67-38D6-4D74-A145-1746AC7EE732}" type="sibTrans" cxnId="{6429B8E7-7A1D-4FE6-8FA5-B7BD2DA53150}">
      <dgm:prSet/>
      <dgm:spPr/>
      <dgm:t>
        <a:bodyPr/>
        <a:lstStyle/>
        <a:p>
          <a:endParaRPr lang="en-US"/>
        </a:p>
      </dgm:t>
    </dgm:pt>
    <dgm:pt modelId="{2BDE0DCA-1544-4F62-8A5C-7C929CDB8D9E}">
      <dgm:prSet/>
      <dgm:spPr/>
      <dgm:t>
        <a:bodyPr/>
        <a:lstStyle/>
        <a:p>
          <a:pPr>
            <a:lnSpc>
              <a:spcPct val="100000"/>
            </a:lnSpc>
          </a:pPr>
          <a:r>
            <a:rPr lang="en-GB"/>
            <a:t>Identify &amp; name the seven Sacraments </a:t>
          </a:r>
          <a:endParaRPr lang="en-US"/>
        </a:p>
      </dgm:t>
    </dgm:pt>
    <dgm:pt modelId="{23900F1F-F02C-45B5-872E-2AB4BEE9D58F}" type="parTrans" cxnId="{BCB49337-6A03-456C-B2FA-FF8D2AA8F2A6}">
      <dgm:prSet/>
      <dgm:spPr/>
      <dgm:t>
        <a:bodyPr/>
        <a:lstStyle/>
        <a:p>
          <a:endParaRPr lang="en-US"/>
        </a:p>
      </dgm:t>
    </dgm:pt>
    <dgm:pt modelId="{F0300C7D-7595-4589-A96E-6C63D31D9F7E}" type="sibTrans" cxnId="{BCB49337-6A03-456C-B2FA-FF8D2AA8F2A6}">
      <dgm:prSet/>
      <dgm:spPr/>
      <dgm:t>
        <a:bodyPr/>
        <a:lstStyle/>
        <a:p>
          <a:endParaRPr lang="en-US"/>
        </a:p>
      </dgm:t>
    </dgm:pt>
    <dgm:pt modelId="{36B88E7E-DD25-4FC8-AB9E-BA65A51261CF}">
      <dgm:prSet/>
      <dgm:spPr/>
      <dgm:t>
        <a:bodyPr/>
        <a:lstStyle/>
        <a:p>
          <a:pPr>
            <a:lnSpc>
              <a:spcPct val="100000"/>
            </a:lnSpc>
          </a:pPr>
          <a:r>
            <a:rPr lang="en-GB"/>
            <a:t>Name the sacraments of Initiation </a:t>
          </a:r>
          <a:endParaRPr lang="en-US"/>
        </a:p>
      </dgm:t>
    </dgm:pt>
    <dgm:pt modelId="{774FC791-A090-4891-8D8D-E34C6EDA06F8}" type="parTrans" cxnId="{88107EF5-C7CA-4B6F-8AD0-68EBE1E05A92}">
      <dgm:prSet/>
      <dgm:spPr/>
      <dgm:t>
        <a:bodyPr/>
        <a:lstStyle/>
        <a:p>
          <a:endParaRPr lang="en-US"/>
        </a:p>
      </dgm:t>
    </dgm:pt>
    <dgm:pt modelId="{904E025C-7E13-4356-9CD6-854A17C6DEA8}" type="sibTrans" cxnId="{88107EF5-C7CA-4B6F-8AD0-68EBE1E05A92}">
      <dgm:prSet/>
      <dgm:spPr/>
      <dgm:t>
        <a:bodyPr/>
        <a:lstStyle/>
        <a:p>
          <a:endParaRPr lang="en-US"/>
        </a:p>
      </dgm:t>
    </dgm:pt>
    <dgm:pt modelId="{6F3C6524-26E9-4199-A03C-6DA6B51764F3}">
      <dgm:prSet/>
      <dgm:spPr/>
      <dgm:t>
        <a:bodyPr/>
        <a:lstStyle/>
        <a:p>
          <a:pPr>
            <a:lnSpc>
              <a:spcPct val="100000"/>
            </a:lnSpc>
          </a:pPr>
          <a:endParaRPr lang="en-US" dirty="0"/>
        </a:p>
      </dgm:t>
    </dgm:pt>
    <dgm:pt modelId="{290EC0ED-AE1E-44EA-9677-78B1F0F3D17C}" type="parTrans" cxnId="{C98F29BC-0D0D-449A-AF1D-077244F0EC6B}">
      <dgm:prSet/>
      <dgm:spPr/>
      <dgm:t>
        <a:bodyPr/>
        <a:lstStyle/>
        <a:p>
          <a:endParaRPr lang="en-US"/>
        </a:p>
      </dgm:t>
    </dgm:pt>
    <dgm:pt modelId="{EB15BF63-A7D5-4943-BA9D-188FAB5F55AE}" type="sibTrans" cxnId="{C98F29BC-0D0D-449A-AF1D-077244F0EC6B}">
      <dgm:prSet/>
      <dgm:spPr/>
      <dgm:t>
        <a:bodyPr/>
        <a:lstStyle/>
        <a:p>
          <a:endParaRPr lang="en-US"/>
        </a:p>
      </dgm:t>
    </dgm:pt>
    <dgm:pt modelId="{93814171-FF76-40DA-B7B2-43966846FF35}">
      <dgm:prSet/>
      <dgm:spPr/>
      <dgm:t>
        <a:bodyPr/>
        <a:lstStyle/>
        <a:p>
          <a:pPr>
            <a:lnSpc>
              <a:spcPct val="100000"/>
            </a:lnSpc>
          </a:pPr>
          <a:r>
            <a:rPr lang="en-GB" dirty="0"/>
            <a:t>In Confirmation we are anointed with the Oil of Chrism </a:t>
          </a:r>
          <a:endParaRPr lang="en-US" dirty="0"/>
        </a:p>
      </dgm:t>
    </dgm:pt>
    <dgm:pt modelId="{C7191044-5815-455B-AEAA-998447E00F0A}" type="parTrans" cxnId="{446F0242-6E82-48C5-B282-0ECD83DC0C41}">
      <dgm:prSet/>
      <dgm:spPr/>
      <dgm:t>
        <a:bodyPr/>
        <a:lstStyle/>
        <a:p>
          <a:endParaRPr lang="en-US"/>
        </a:p>
      </dgm:t>
    </dgm:pt>
    <dgm:pt modelId="{DD6248E1-048B-415B-BF9A-B65416699F91}" type="sibTrans" cxnId="{446F0242-6E82-48C5-B282-0ECD83DC0C41}">
      <dgm:prSet/>
      <dgm:spPr/>
      <dgm:t>
        <a:bodyPr/>
        <a:lstStyle/>
        <a:p>
          <a:endParaRPr lang="en-US"/>
        </a:p>
      </dgm:t>
    </dgm:pt>
    <dgm:pt modelId="{7FF22451-959D-4405-B0C7-9B41FFA282FD}">
      <dgm:prSet/>
      <dgm:spPr/>
      <dgm:t>
        <a:bodyPr/>
        <a:lstStyle/>
        <a:p>
          <a:pPr>
            <a:lnSpc>
              <a:spcPct val="100000"/>
            </a:lnSpc>
          </a:pPr>
          <a:r>
            <a:rPr lang="en-GB" dirty="0">
              <a:solidFill>
                <a:srgbClr val="000000"/>
              </a:solidFill>
            </a:rPr>
            <a:t>In Confirmation we choose a new name and a sponsor to support us in our faith journey</a:t>
          </a:r>
        </a:p>
      </dgm:t>
    </dgm:pt>
    <dgm:pt modelId="{7C669C05-C879-43F8-AE8B-729D15F777AE}" type="parTrans" cxnId="{77BA0A6A-B329-45A7-9F30-50D5E79C6474}">
      <dgm:prSet/>
      <dgm:spPr/>
      <dgm:t>
        <a:bodyPr/>
        <a:lstStyle/>
        <a:p>
          <a:endParaRPr lang="en-IE"/>
        </a:p>
      </dgm:t>
    </dgm:pt>
    <dgm:pt modelId="{55D15F15-EB96-4D5F-BCC8-D583D7112248}" type="sibTrans" cxnId="{77BA0A6A-B329-45A7-9F30-50D5E79C6474}">
      <dgm:prSet/>
      <dgm:spPr/>
      <dgm:t>
        <a:bodyPr/>
        <a:lstStyle/>
        <a:p>
          <a:endParaRPr lang="en-IE"/>
        </a:p>
      </dgm:t>
    </dgm:pt>
    <dgm:pt modelId="{57FC4606-5994-48AF-85D9-E737BC369B64}" type="pres">
      <dgm:prSet presAssocID="{63844A4D-9C00-48CF-BF73-31A841AA2113}" presName="root" presStyleCnt="0">
        <dgm:presLayoutVars>
          <dgm:dir/>
          <dgm:resizeHandles val="exact"/>
        </dgm:presLayoutVars>
      </dgm:prSet>
      <dgm:spPr/>
    </dgm:pt>
    <dgm:pt modelId="{B7D4ECE8-997D-4083-B35F-B15138DF5E10}" type="pres">
      <dgm:prSet presAssocID="{08B6560D-07C9-47C1-81F0-647B5F298805}" presName="compNode" presStyleCnt="0"/>
      <dgm:spPr/>
    </dgm:pt>
    <dgm:pt modelId="{5608C1AE-0893-4809-A5B0-D243C84767CC}" type="pres">
      <dgm:prSet presAssocID="{08B6560D-07C9-47C1-81F0-647B5F298805}" presName="bgRect" presStyleLbl="bgShp" presStyleIdx="0" presStyleCnt="4"/>
      <dgm:spPr/>
    </dgm:pt>
    <dgm:pt modelId="{F3F5F5EC-DBE8-4FA9-AAD5-AA3BA9CCFD4E}" type="pres">
      <dgm:prSet presAssocID="{08B6560D-07C9-47C1-81F0-647B5F2988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5CF27108-09CD-4A1D-A58E-16ECAA5317C5}" type="pres">
      <dgm:prSet presAssocID="{08B6560D-07C9-47C1-81F0-647B5F298805}" presName="spaceRect" presStyleCnt="0"/>
      <dgm:spPr/>
    </dgm:pt>
    <dgm:pt modelId="{38B6985B-0C0D-46CC-ADCB-2C881C703F98}" type="pres">
      <dgm:prSet presAssocID="{08B6560D-07C9-47C1-81F0-647B5F298805}" presName="parTx" presStyleLbl="revTx" presStyleIdx="0" presStyleCnt="5">
        <dgm:presLayoutVars>
          <dgm:chMax val="0"/>
          <dgm:chPref val="0"/>
        </dgm:presLayoutVars>
      </dgm:prSet>
      <dgm:spPr/>
    </dgm:pt>
    <dgm:pt modelId="{7DAD7BEC-479D-447E-A101-C7C7733940B8}" type="pres">
      <dgm:prSet presAssocID="{08B6560D-07C9-47C1-81F0-647B5F298805}" presName="desTx" presStyleLbl="revTx" presStyleIdx="1" presStyleCnt="5">
        <dgm:presLayoutVars/>
      </dgm:prSet>
      <dgm:spPr/>
    </dgm:pt>
    <dgm:pt modelId="{EF4DBDCD-D133-429E-A39F-F43D1CCB5C6F}" type="pres">
      <dgm:prSet presAssocID="{D2AC5E67-38D6-4D74-A145-1746AC7EE732}" presName="sibTrans" presStyleCnt="0"/>
      <dgm:spPr/>
    </dgm:pt>
    <dgm:pt modelId="{FFDB5EDA-185C-4503-9494-34DD6D00B6EC}" type="pres">
      <dgm:prSet presAssocID="{6F3C6524-26E9-4199-A03C-6DA6B51764F3}" presName="compNode" presStyleCnt="0"/>
      <dgm:spPr/>
    </dgm:pt>
    <dgm:pt modelId="{5A4C6D57-1B73-4CD5-9C49-4DD83D6DEDEB}" type="pres">
      <dgm:prSet presAssocID="{6F3C6524-26E9-4199-A03C-6DA6B51764F3}" presName="bgRect" presStyleLbl="bgShp" presStyleIdx="1" presStyleCnt="4"/>
      <dgm:spPr/>
    </dgm:pt>
    <dgm:pt modelId="{3E15178F-9B01-4655-9F2F-F7E8ABC17563}" type="pres">
      <dgm:prSet presAssocID="{6F3C6524-26E9-4199-A03C-6DA6B51764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6DDE0A96-48E5-4DB9-87EA-606266F427E7}" type="pres">
      <dgm:prSet presAssocID="{6F3C6524-26E9-4199-A03C-6DA6B51764F3}" presName="spaceRect" presStyleCnt="0"/>
      <dgm:spPr/>
    </dgm:pt>
    <dgm:pt modelId="{F43DAD40-CBF6-4F72-B129-5EDB008AC6CA}" type="pres">
      <dgm:prSet presAssocID="{6F3C6524-26E9-4199-A03C-6DA6B51764F3}" presName="parTx" presStyleLbl="revTx" presStyleIdx="2" presStyleCnt="5">
        <dgm:presLayoutVars>
          <dgm:chMax val="0"/>
          <dgm:chPref val="0"/>
        </dgm:presLayoutVars>
      </dgm:prSet>
      <dgm:spPr/>
    </dgm:pt>
    <dgm:pt modelId="{A6D7CA30-8117-4C95-95A4-2E0D094E64F6}" type="pres">
      <dgm:prSet presAssocID="{EB15BF63-A7D5-4943-BA9D-188FAB5F55AE}" presName="sibTrans" presStyleCnt="0"/>
      <dgm:spPr/>
    </dgm:pt>
    <dgm:pt modelId="{F6951EEA-9BBD-42DC-AB25-20BE41841687}" type="pres">
      <dgm:prSet presAssocID="{93814171-FF76-40DA-B7B2-43966846FF35}" presName="compNode" presStyleCnt="0"/>
      <dgm:spPr/>
    </dgm:pt>
    <dgm:pt modelId="{C2648805-E0C1-4BFD-B130-9686A98FD853}" type="pres">
      <dgm:prSet presAssocID="{93814171-FF76-40DA-B7B2-43966846FF35}" presName="bgRect" presStyleLbl="bgShp" presStyleIdx="2" presStyleCnt="4"/>
      <dgm:spPr/>
    </dgm:pt>
    <dgm:pt modelId="{873DB70B-60B3-4953-9EA2-0C62E6A504EE}" type="pres">
      <dgm:prSet presAssocID="{93814171-FF76-40DA-B7B2-43966846FF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ght Pointing Backhand Index"/>
        </a:ext>
      </dgm:extLst>
    </dgm:pt>
    <dgm:pt modelId="{410495E2-0FC5-42AF-8C32-DDE9D24F9430}" type="pres">
      <dgm:prSet presAssocID="{93814171-FF76-40DA-B7B2-43966846FF35}" presName="spaceRect" presStyleCnt="0"/>
      <dgm:spPr/>
    </dgm:pt>
    <dgm:pt modelId="{AC3301A6-56C2-4D13-925E-AAC54039F10E}" type="pres">
      <dgm:prSet presAssocID="{93814171-FF76-40DA-B7B2-43966846FF35}" presName="parTx" presStyleLbl="revTx" presStyleIdx="3" presStyleCnt="5">
        <dgm:presLayoutVars>
          <dgm:chMax val="0"/>
          <dgm:chPref val="0"/>
        </dgm:presLayoutVars>
      </dgm:prSet>
      <dgm:spPr/>
    </dgm:pt>
    <dgm:pt modelId="{E8202B31-53E8-4788-834E-73654293E531}" type="pres">
      <dgm:prSet presAssocID="{DD6248E1-048B-415B-BF9A-B65416699F91}" presName="sibTrans" presStyleCnt="0"/>
      <dgm:spPr/>
    </dgm:pt>
    <dgm:pt modelId="{252158FC-269C-4E8F-B572-F59B6A99DC06}" type="pres">
      <dgm:prSet presAssocID="{7FF22451-959D-4405-B0C7-9B41FFA282FD}" presName="compNode" presStyleCnt="0"/>
      <dgm:spPr/>
    </dgm:pt>
    <dgm:pt modelId="{DE717D63-F492-4B67-8F47-5BE3E48B5B9F}" type="pres">
      <dgm:prSet presAssocID="{7FF22451-959D-4405-B0C7-9B41FFA282FD}" presName="bgRect" presStyleLbl="bgShp" presStyleIdx="3" presStyleCnt="4"/>
      <dgm:spPr/>
    </dgm:pt>
    <dgm:pt modelId="{3956DE2B-8F14-4483-8346-5EB452F2F4CB}" type="pres">
      <dgm:prSet presAssocID="{7FF22451-959D-4405-B0C7-9B41FFA282FD}" presName="iconRect" presStyleLbl="node1" presStyleIdx="3" presStyleCnt="4"/>
      <dgm:spPr/>
    </dgm:pt>
    <dgm:pt modelId="{7380BD07-8CEE-4EC4-8EFF-2E8E215432CA}" type="pres">
      <dgm:prSet presAssocID="{7FF22451-959D-4405-B0C7-9B41FFA282FD}" presName="spaceRect" presStyleCnt="0"/>
      <dgm:spPr/>
    </dgm:pt>
    <dgm:pt modelId="{C4CAEE4B-C7E6-4862-8A04-B5A0E648402B}" type="pres">
      <dgm:prSet presAssocID="{7FF22451-959D-4405-B0C7-9B41FFA282FD}" presName="parTx" presStyleLbl="revTx" presStyleIdx="4" presStyleCnt="5">
        <dgm:presLayoutVars>
          <dgm:chMax val="0"/>
          <dgm:chPref val="0"/>
        </dgm:presLayoutVars>
      </dgm:prSet>
      <dgm:spPr/>
    </dgm:pt>
  </dgm:ptLst>
  <dgm:cxnLst>
    <dgm:cxn modelId="{CBC8E820-533F-4323-8B0F-82C6B6BF8DD1}" type="presOf" srcId="{63844A4D-9C00-48CF-BF73-31A841AA2113}" destId="{57FC4606-5994-48AF-85D9-E737BC369B64}" srcOrd="0" destOrd="0" presId="urn:microsoft.com/office/officeart/2018/2/layout/IconVerticalSolidList"/>
    <dgm:cxn modelId="{E9379435-6758-42A3-8CAB-373632F2D497}" type="presOf" srcId="{36B88E7E-DD25-4FC8-AB9E-BA65A51261CF}" destId="{7DAD7BEC-479D-447E-A101-C7C7733940B8}" srcOrd="0" destOrd="1" presId="urn:microsoft.com/office/officeart/2018/2/layout/IconVerticalSolidList"/>
    <dgm:cxn modelId="{2E45EE35-10B9-47EA-B54E-45272F0D8173}" type="presOf" srcId="{93814171-FF76-40DA-B7B2-43966846FF35}" destId="{AC3301A6-56C2-4D13-925E-AAC54039F10E}" srcOrd="0" destOrd="0" presId="urn:microsoft.com/office/officeart/2018/2/layout/IconVerticalSolidList"/>
    <dgm:cxn modelId="{BCB49337-6A03-456C-B2FA-FF8D2AA8F2A6}" srcId="{08B6560D-07C9-47C1-81F0-647B5F298805}" destId="{2BDE0DCA-1544-4F62-8A5C-7C929CDB8D9E}" srcOrd="0" destOrd="0" parTransId="{23900F1F-F02C-45B5-872E-2AB4BEE9D58F}" sibTransId="{F0300C7D-7595-4589-A96E-6C63D31D9F7E}"/>
    <dgm:cxn modelId="{446F0242-6E82-48C5-B282-0ECD83DC0C41}" srcId="{63844A4D-9C00-48CF-BF73-31A841AA2113}" destId="{93814171-FF76-40DA-B7B2-43966846FF35}" srcOrd="2" destOrd="0" parTransId="{C7191044-5815-455B-AEAA-998447E00F0A}" sibTransId="{DD6248E1-048B-415B-BF9A-B65416699F91}"/>
    <dgm:cxn modelId="{77BA0A6A-B329-45A7-9F30-50D5E79C6474}" srcId="{63844A4D-9C00-48CF-BF73-31A841AA2113}" destId="{7FF22451-959D-4405-B0C7-9B41FFA282FD}" srcOrd="3" destOrd="0" parTransId="{7C669C05-C879-43F8-AE8B-729D15F777AE}" sibTransId="{55D15F15-EB96-4D5F-BCC8-D583D7112248}"/>
    <dgm:cxn modelId="{35FE1A76-85CA-4156-B24E-69A85D33A2FD}" type="presOf" srcId="{6F3C6524-26E9-4199-A03C-6DA6B51764F3}" destId="{F43DAD40-CBF6-4F72-B129-5EDB008AC6CA}" srcOrd="0" destOrd="0" presId="urn:microsoft.com/office/officeart/2018/2/layout/IconVerticalSolidList"/>
    <dgm:cxn modelId="{9D03DE98-9D5B-42EA-BA97-A6CD43229772}" type="presOf" srcId="{2BDE0DCA-1544-4F62-8A5C-7C929CDB8D9E}" destId="{7DAD7BEC-479D-447E-A101-C7C7733940B8}" srcOrd="0" destOrd="0" presId="urn:microsoft.com/office/officeart/2018/2/layout/IconVerticalSolidList"/>
    <dgm:cxn modelId="{C98F29BC-0D0D-449A-AF1D-077244F0EC6B}" srcId="{63844A4D-9C00-48CF-BF73-31A841AA2113}" destId="{6F3C6524-26E9-4199-A03C-6DA6B51764F3}" srcOrd="1" destOrd="0" parTransId="{290EC0ED-AE1E-44EA-9677-78B1F0F3D17C}" sibTransId="{EB15BF63-A7D5-4943-BA9D-188FAB5F55AE}"/>
    <dgm:cxn modelId="{09503EC4-8BFD-4DB3-B017-43F3C40224E5}" type="presOf" srcId="{7FF22451-959D-4405-B0C7-9B41FFA282FD}" destId="{C4CAEE4B-C7E6-4862-8A04-B5A0E648402B}" srcOrd="0" destOrd="0" presId="urn:microsoft.com/office/officeart/2018/2/layout/IconVerticalSolidList"/>
    <dgm:cxn modelId="{F86C11CD-913C-4F35-B89C-4C1918CA5382}" type="presOf" srcId="{08B6560D-07C9-47C1-81F0-647B5F298805}" destId="{38B6985B-0C0D-46CC-ADCB-2C881C703F98}" srcOrd="0" destOrd="0" presId="urn:microsoft.com/office/officeart/2018/2/layout/IconVerticalSolidList"/>
    <dgm:cxn modelId="{6429B8E7-7A1D-4FE6-8FA5-B7BD2DA53150}" srcId="{63844A4D-9C00-48CF-BF73-31A841AA2113}" destId="{08B6560D-07C9-47C1-81F0-647B5F298805}" srcOrd="0" destOrd="0" parTransId="{69DF0832-6F6F-4C60-92E9-E19359F6505E}" sibTransId="{D2AC5E67-38D6-4D74-A145-1746AC7EE732}"/>
    <dgm:cxn modelId="{88107EF5-C7CA-4B6F-8AD0-68EBE1E05A92}" srcId="{08B6560D-07C9-47C1-81F0-647B5F298805}" destId="{36B88E7E-DD25-4FC8-AB9E-BA65A51261CF}" srcOrd="1" destOrd="0" parTransId="{774FC791-A090-4891-8D8D-E34C6EDA06F8}" sibTransId="{904E025C-7E13-4356-9CD6-854A17C6DEA8}"/>
    <dgm:cxn modelId="{B8C54D06-D186-4D6D-87FB-13AA1559CA04}" type="presParOf" srcId="{57FC4606-5994-48AF-85D9-E737BC369B64}" destId="{B7D4ECE8-997D-4083-B35F-B15138DF5E10}" srcOrd="0" destOrd="0" presId="urn:microsoft.com/office/officeart/2018/2/layout/IconVerticalSolidList"/>
    <dgm:cxn modelId="{43EA8C3F-18E8-44EB-9653-F398F43C795B}" type="presParOf" srcId="{B7D4ECE8-997D-4083-B35F-B15138DF5E10}" destId="{5608C1AE-0893-4809-A5B0-D243C84767CC}" srcOrd="0" destOrd="0" presId="urn:microsoft.com/office/officeart/2018/2/layout/IconVerticalSolidList"/>
    <dgm:cxn modelId="{1DA1B368-DC67-4A27-B668-739F43BC59A3}" type="presParOf" srcId="{B7D4ECE8-997D-4083-B35F-B15138DF5E10}" destId="{F3F5F5EC-DBE8-4FA9-AAD5-AA3BA9CCFD4E}" srcOrd="1" destOrd="0" presId="urn:microsoft.com/office/officeart/2018/2/layout/IconVerticalSolidList"/>
    <dgm:cxn modelId="{53865A80-4A67-4807-8202-C6F094CF9E76}" type="presParOf" srcId="{B7D4ECE8-997D-4083-B35F-B15138DF5E10}" destId="{5CF27108-09CD-4A1D-A58E-16ECAA5317C5}" srcOrd="2" destOrd="0" presId="urn:microsoft.com/office/officeart/2018/2/layout/IconVerticalSolidList"/>
    <dgm:cxn modelId="{F4DA8A1A-EA2A-456D-A8D2-8EA778C86602}" type="presParOf" srcId="{B7D4ECE8-997D-4083-B35F-B15138DF5E10}" destId="{38B6985B-0C0D-46CC-ADCB-2C881C703F98}" srcOrd="3" destOrd="0" presId="urn:microsoft.com/office/officeart/2018/2/layout/IconVerticalSolidList"/>
    <dgm:cxn modelId="{0552B930-AE7C-4565-8A9E-022230BA085B}" type="presParOf" srcId="{B7D4ECE8-997D-4083-B35F-B15138DF5E10}" destId="{7DAD7BEC-479D-447E-A101-C7C7733940B8}" srcOrd="4" destOrd="0" presId="urn:microsoft.com/office/officeart/2018/2/layout/IconVerticalSolidList"/>
    <dgm:cxn modelId="{C6429D93-45D4-4CD7-ACDF-722B5D058A84}" type="presParOf" srcId="{57FC4606-5994-48AF-85D9-E737BC369B64}" destId="{EF4DBDCD-D133-429E-A39F-F43D1CCB5C6F}" srcOrd="1" destOrd="0" presId="urn:microsoft.com/office/officeart/2018/2/layout/IconVerticalSolidList"/>
    <dgm:cxn modelId="{BF0D2CDE-BB5E-4F0E-8E38-18477EB287A1}" type="presParOf" srcId="{57FC4606-5994-48AF-85D9-E737BC369B64}" destId="{FFDB5EDA-185C-4503-9494-34DD6D00B6EC}" srcOrd="2" destOrd="0" presId="urn:microsoft.com/office/officeart/2018/2/layout/IconVerticalSolidList"/>
    <dgm:cxn modelId="{AC9DA21E-B7F6-4D0C-BC09-79B0D1FF7130}" type="presParOf" srcId="{FFDB5EDA-185C-4503-9494-34DD6D00B6EC}" destId="{5A4C6D57-1B73-4CD5-9C49-4DD83D6DEDEB}" srcOrd="0" destOrd="0" presId="urn:microsoft.com/office/officeart/2018/2/layout/IconVerticalSolidList"/>
    <dgm:cxn modelId="{448ABA79-7AB8-4911-9336-8EECA813BB91}" type="presParOf" srcId="{FFDB5EDA-185C-4503-9494-34DD6D00B6EC}" destId="{3E15178F-9B01-4655-9F2F-F7E8ABC17563}" srcOrd="1" destOrd="0" presId="urn:microsoft.com/office/officeart/2018/2/layout/IconVerticalSolidList"/>
    <dgm:cxn modelId="{4CA320B4-850D-4FF2-8597-8BE674226090}" type="presParOf" srcId="{FFDB5EDA-185C-4503-9494-34DD6D00B6EC}" destId="{6DDE0A96-48E5-4DB9-87EA-606266F427E7}" srcOrd="2" destOrd="0" presId="urn:microsoft.com/office/officeart/2018/2/layout/IconVerticalSolidList"/>
    <dgm:cxn modelId="{36FEEF2A-234D-4E61-A8F6-311B20EF5958}" type="presParOf" srcId="{FFDB5EDA-185C-4503-9494-34DD6D00B6EC}" destId="{F43DAD40-CBF6-4F72-B129-5EDB008AC6CA}" srcOrd="3" destOrd="0" presId="urn:microsoft.com/office/officeart/2018/2/layout/IconVerticalSolidList"/>
    <dgm:cxn modelId="{EC0CDF06-3D8A-4AAC-BD0C-7F875E3D847C}" type="presParOf" srcId="{57FC4606-5994-48AF-85D9-E737BC369B64}" destId="{A6D7CA30-8117-4C95-95A4-2E0D094E64F6}" srcOrd="3" destOrd="0" presId="urn:microsoft.com/office/officeart/2018/2/layout/IconVerticalSolidList"/>
    <dgm:cxn modelId="{2A8A94C1-3BA4-4C4B-AE6D-51E77F2ABC42}" type="presParOf" srcId="{57FC4606-5994-48AF-85D9-E737BC369B64}" destId="{F6951EEA-9BBD-42DC-AB25-20BE41841687}" srcOrd="4" destOrd="0" presId="urn:microsoft.com/office/officeart/2018/2/layout/IconVerticalSolidList"/>
    <dgm:cxn modelId="{9F06AAAA-96A1-4BC1-A4CB-5C6E55F290BF}" type="presParOf" srcId="{F6951EEA-9BBD-42DC-AB25-20BE41841687}" destId="{C2648805-E0C1-4BFD-B130-9686A98FD853}" srcOrd="0" destOrd="0" presId="urn:microsoft.com/office/officeart/2018/2/layout/IconVerticalSolidList"/>
    <dgm:cxn modelId="{3A590D46-DDAD-44F7-BFC6-DCC5DF35A59D}" type="presParOf" srcId="{F6951EEA-9BBD-42DC-AB25-20BE41841687}" destId="{873DB70B-60B3-4953-9EA2-0C62E6A504EE}" srcOrd="1" destOrd="0" presId="urn:microsoft.com/office/officeart/2018/2/layout/IconVerticalSolidList"/>
    <dgm:cxn modelId="{4E5D17DF-FB8D-406E-9A57-220E9542E866}" type="presParOf" srcId="{F6951EEA-9BBD-42DC-AB25-20BE41841687}" destId="{410495E2-0FC5-42AF-8C32-DDE9D24F9430}" srcOrd="2" destOrd="0" presId="urn:microsoft.com/office/officeart/2018/2/layout/IconVerticalSolidList"/>
    <dgm:cxn modelId="{543EEA78-F25D-4BE1-9E59-377815362FBD}" type="presParOf" srcId="{F6951EEA-9BBD-42DC-AB25-20BE41841687}" destId="{AC3301A6-56C2-4D13-925E-AAC54039F10E}" srcOrd="3" destOrd="0" presId="urn:microsoft.com/office/officeart/2018/2/layout/IconVerticalSolidList"/>
    <dgm:cxn modelId="{391E3640-7D0E-4AD8-8050-56A31B48B765}" type="presParOf" srcId="{57FC4606-5994-48AF-85D9-E737BC369B64}" destId="{E8202B31-53E8-4788-834E-73654293E531}" srcOrd="5" destOrd="0" presId="urn:microsoft.com/office/officeart/2018/2/layout/IconVerticalSolidList"/>
    <dgm:cxn modelId="{EB251385-BF9D-4CC5-BCC9-DC5109455BC5}" type="presParOf" srcId="{57FC4606-5994-48AF-85D9-E737BC369B64}" destId="{252158FC-269C-4E8F-B572-F59B6A99DC06}" srcOrd="6" destOrd="0" presId="urn:microsoft.com/office/officeart/2018/2/layout/IconVerticalSolidList"/>
    <dgm:cxn modelId="{3D25A32F-BB36-4AE0-90CB-264F6B986624}" type="presParOf" srcId="{252158FC-269C-4E8F-B572-F59B6A99DC06}" destId="{DE717D63-F492-4B67-8F47-5BE3E48B5B9F}" srcOrd="0" destOrd="0" presId="urn:microsoft.com/office/officeart/2018/2/layout/IconVerticalSolidList"/>
    <dgm:cxn modelId="{4C4DC1FF-0793-4647-8246-ED1DB4167758}" type="presParOf" srcId="{252158FC-269C-4E8F-B572-F59B6A99DC06}" destId="{3956DE2B-8F14-4483-8346-5EB452F2F4CB}" srcOrd="1" destOrd="0" presId="urn:microsoft.com/office/officeart/2018/2/layout/IconVerticalSolidList"/>
    <dgm:cxn modelId="{8153C7E6-AE33-4ABA-9529-CEDE37CBE9FA}" type="presParOf" srcId="{252158FC-269C-4E8F-B572-F59B6A99DC06}" destId="{7380BD07-8CEE-4EC4-8EFF-2E8E215432CA}" srcOrd="2" destOrd="0" presId="urn:microsoft.com/office/officeart/2018/2/layout/IconVerticalSolidList"/>
    <dgm:cxn modelId="{456D44FB-3B88-4EE4-AD3D-366715F6B975}" type="presParOf" srcId="{252158FC-269C-4E8F-B572-F59B6A99DC06}" destId="{C4CAEE4B-C7E6-4862-8A04-B5A0E64840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774C7-D957-4652-9A15-CBE406E6A5D6}">
      <dsp:nvSpPr>
        <dsp:cNvPr id="0" name=""/>
        <dsp:cNvSpPr/>
      </dsp:nvSpPr>
      <dsp:spPr>
        <a:xfrm>
          <a:off x="6277" y="741989"/>
          <a:ext cx="1759554" cy="52786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044" tIns="139044" rIns="139044" bIns="139044" numCol="1" spcCol="1270" anchor="ctr" anchorCtr="0">
          <a:noAutofit/>
        </a:bodyPr>
        <a:lstStyle/>
        <a:p>
          <a:pPr marL="0" lvl="0" indent="0" algn="ctr" defTabSz="755650">
            <a:lnSpc>
              <a:spcPct val="90000"/>
            </a:lnSpc>
            <a:spcBef>
              <a:spcPct val="0"/>
            </a:spcBef>
            <a:spcAft>
              <a:spcPct val="35000"/>
            </a:spcAft>
            <a:buNone/>
          </a:pPr>
          <a:r>
            <a:rPr lang="en-US" sz="1700" kern="1200"/>
            <a:t>Have</a:t>
          </a:r>
        </a:p>
      </dsp:txBody>
      <dsp:txXfrm>
        <a:off x="6277" y="741989"/>
        <a:ext cx="1759554" cy="527866"/>
      </dsp:txXfrm>
    </dsp:sp>
    <dsp:sp modelId="{C5821553-9949-4D3C-8A0E-965CD1ED2884}">
      <dsp:nvSpPr>
        <dsp:cNvPr id="0" name=""/>
        <dsp:cNvSpPr/>
      </dsp:nvSpPr>
      <dsp:spPr>
        <a:xfrm>
          <a:off x="6277" y="1269856"/>
          <a:ext cx="1759554" cy="199087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3805" tIns="173805" rIns="173805" bIns="173805" numCol="1" spcCol="1270" anchor="t" anchorCtr="0">
          <a:noAutofit/>
        </a:bodyPr>
        <a:lstStyle/>
        <a:p>
          <a:pPr marL="0" lvl="0" indent="0" algn="l" defTabSz="577850">
            <a:lnSpc>
              <a:spcPct val="90000"/>
            </a:lnSpc>
            <a:spcBef>
              <a:spcPct val="0"/>
            </a:spcBef>
            <a:spcAft>
              <a:spcPct val="35000"/>
            </a:spcAft>
            <a:buNone/>
          </a:pPr>
          <a:r>
            <a:rPr lang="en-US" sz="1300" kern="1200" dirty="0"/>
            <a:t>watched Bishop Denis’s video, discussed the questions and completed &amp; returned the My Confirmation Promise Form to the school/parish </a:t>
          </a:r>
        </a:p>
      </dsp:txBody>
      <dsp:txXfrm>
        <a:off x="6277" y="1269856"/>
        <a:ext cx="1759554" cy="1990878"/>
      </dsp:txXfrm>
    </dsp:sp>
    <dsp:sp modelId="{0AF01B68-7A69-4F2F-98FC-08167EDE4CA2}">
      <dsp:nvSpPr>
        <dsp:cNvPr id="0" name=""/>
        <dsp:cNvSpPr/>
      </dsp:nvSpPr>
      <dsp:spPr>
        <a:xfrm>
          <a:off x="1873727" y="741989"/>
          <a:ext cx="1759554" cy="52786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044" tIns="139044" rIns="139044" bIns="139044" numCol="1" spcCol="1270" anchor="ctr" anchorCtr="0">
          <a:noAutofit/>
        </a:bodyPr>
        <a:lstStyle/>
        <a:p>
          <a:pPr marL="0" lvl="0" indent="0" algn="ctr" defTabSz="755650">
            <a:lnSpc>
              <a:spcPct val="90000"/>
            </a:lnSpc>
            <a:spcBef>
              <a:spcPct val="0"/>
            </a:spcBef>
            <a:spcAft>
              <a:spcPct val="35000"/>
            </a:spcAft>
            <a:buNone/>
          </a:pPr>
          <a:r>
            <a:rPr lang="en-US" sz="1700" kern="1200"/>
            <a:t>Have</a:t>
          </a:r>
        </a:p>
      </dsp:txBody>
      <dsp:txXfrm>
        <a:off x="1873727" y="741989"/>
        <a:ext cx="1759554" cy="527866"/>
      </dsp:txXfrm>
    </dsp:sp>
    <dsp:sp modelId="{9AB6A6DF-FDB5-46C6-B838-838874991A53}">
      <dsp:nvSpPr>
        <dsp:cNvPr id="0" name=""/>
        <dsp:cNvSpPr/>
      </dsp:nvSpPr>
      <dsp:spPr>
        <a:xfrm>
          <a:off x="1873727" y="1269856"/>
          <a:ext cx="1759554" cy="199087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3805" tIns="173805" rIns="173805" bIns="173805" numCol="1" spcCol="1270" anchor="t" anchorCtr="0">
          <a:noAutofit/>
        </a:bodyPr>
        <a:lstStyle/>
        <a:p>
          <a:pPr marL="0" lvl="0" indent="0" algn="l" defTabSz="577850">
            <a:lnSpc>
              <a:spcPct val="90000"/>
            </a:lnSpc>
            <a:spcBef>
              <a:spcPct val="0"/>
            </a:spcBef>
            <a:spcAft>
              <a:spcPct val="35000"/>
            </a:spcAft>
            <a:buNone/>
          </a:pPr>
          <a:r>
            <a:rPr lang="en-US" sz="1300" kern="1200" dirty="0"/>
            <a:t>chosen their Confirmation Name &amp; Sponsor</a:t>
          </a:r>
        </a:p>
      </dsp:txBody>
      <dsp:txXfrm>
        <a:off x="1873727" y="1269856"/>
        <a:ext cx="1759554" cy="1990878"/>
      </dsp:txXfrm>
    </dsp:sp>
    <dsp:sp modelId="{D1BA7495-FDE9-415D-9092-F3FA98AF5628}">
      <dsp:nvSpPr>
        <dsp:cNvPr id="0" name=""/>
        <dsp:cNvSpPr/>
      </dsp:nvSpPr>
      <dsp:spPr>
        <a:xfrm>
          <a:off x="3741176" y="741989"/>
          <a:ext cx="1759554" cy="52786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9044" tIns="139044" rIns="139044" bIns="139044" numCol="1" spcCol="1270" anchor="ctr" anchorCtr="0">
          <a:noAutofit/>
        </a:bodyPr>
        <a:lstStyle/>
        <a:p>
          <a:pPr marL="0" lvl="0" indent="0" algn="ctr" defTabSz="755650">
            <a:lnSpc>
              <a:spcPct val="90000"/>
            </a:lnSpc>
            <a:spcBef>
              <a:spcPct val="0"/>
            </a:spcBef>
            <a:spcAft>
              <a:spcPct val="35000"/>
            </a:spcAft>
            <a:buNone/>
          </a:pPr>
          <a:r>
            <a:rPr lang="en-US" sz="1700" kern="1200"/>
            <a:t>Be</a:t>
          </a:r>
        </a:p>
      </dsp:txBody>
      <dsp:txXfrm>
        <a:off x="3741176" y="741989"/>
        <a:ext cx="1759554" cy="527866"/>
      </dsp:txXfrm>
    </dsp:sp>
    <dsp:sp modelId="{E94F0ADC-12C1-42B0-AA99-5622AAB60F5F}">
      <dsp:nvSpPr>
        <dsp:cNvPr id="0" name=""/>
        <dsp:cNvSpPr/>
      </dsp:nvSpPr>
      <dsp:spPr>
        <a:xfrm>
          <a:off x="3741176" y="1269856"/>
          <a:ext cx="1759554" cy="199087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3805" tIns="173805" rIns="173805" bIns="173805" numCol="1" spcCol="1270" anchor="t" anchorCtr="0">
          <a:noAutofit/>
        </a:bodyPr>
        <a:lstStyle/>
        <a:p>
          <a:pPr marL="0" lvl="0" indent="0" algn="l" defTabSz="577850">
            <a:lnSpc>
              <a:spcPct val="90000"/>
            </a:lnSpc>
            <a:spcBef>
              <a:spcPct val="0"/>
            </a:spcBef>
            <a:spcAft>
              <a:spcPct val="35000"/>
            </a:spcAft>
            <a:buNone/>
          </a:pPr>
          <a:r>
            <a:rPr lang="en-US" sz="1300" kern="1200" dirty="0"/>
            <a:t>prepared to participate in the Diocesan Celebration on 25 March</a:t>
          </a:r>
        </a:p>
      </dsp:txBody>
      <dsp:txXfrm>
        <a:off x="3741176" y="1269856"/>
        <a:ext cx="1759554" cy="1990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C1AE-0893-4809-A5B0-D243C84767CC}">
      <dsp:nvSpPr>
        <dsp:cNvPr id="0" name=""/>
        <dsp:cNvSpPr/>
      </dsp:nvSpPr>
      <dsp:spPr>
        <a:xfrm>
          <a:off x="0" y="1897"/>
          <a:ext cx="52768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5F5EC-DBE8-4FA9-AAD5-AA3BA9CCFD4E}">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6985B-0C0D-46CC-ADCB-2C881C703F98}">
      <dsp:nvSpPr>
        <dsp:cNvPr id="0" name=""/>
        <dsp:cNvSpPr/>
      </dsp:nvSpPr>
      <dsp:spPr>
        <a:xfrm>
          <a:off x="1110795" y="1897"/>
          <a:ext cx="237458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GB" sz="1600" kern="1200" dirty="0"/>
            <a:t>Confirmation is one of Seven Sacraments	</a:t>
          </a:r>
          <a:endParaRPr lang="en-US" sz="1600" kern="1200" dirty="0"/>
        </a:p>
      </dsp:txBody>
      <dsp:txXfrm>
        <a:off x="1110795" y="1897"/>
        <a:ext cx="2374582" cy="961727"/>
      </dsp:txXfrm>
    </dsp:sp>
    <dsp:sp modelId="{7DAD7BEC-479D-447E-A101-C7C7733940B8}">
      <dsp:nvSpPr>
        <dsp:cNvPr id="0" name=""/>
        <dsp:cNvSpPr/>
      </dsp:nvSpPr>
      <dsp:spPr>
        <a:xfrm>
          <a:off x="3485377" y="1897"/>
          <a:ext cx="1791472"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488950">
            <a:lnSpc>
              <a:spcPct val="100000"/>
            </a:lnSpc>
            <a:spcBef>
              <a:spcPct val="0"/>
            </a:spcBef>
            <a:spcAft>
              <a:spcPct val="35000"/>
            </a:spcAft>
            <a:buNone/>
          </a:pPr>
          <a:r>
            <a:rPr lang="en-GB" sz="1100" kern="1200"/>
            <a:t>Identify &amp; name the seven Sacraments </a:t>
          </a:r>
          <a:endParaRPr lang="en-US" sz="1100" kern="1200"/>
        </a:p>
        <a:p>
          <a:pPr marL="0" lvl="0" indent="0" algn="l" defTabSz="488950">
            <a:lnSpc>
              <a:spcPct val="100000"/>
            </a:lnSpc>
            <a:spcBef>
              <a:spcPct val="0"/>
            </a:spcBef>
            <a:spcAft>
              <a:spcPct val="35000"/>
            </a:spcAft>
            <a:buNone/>
          </a:pPr>
          <a:r>
            <a:rPr lang="en-GB" sz="1100" kern="1200"/>
            <a:t>Name the sacraments of Initiation </a:t>
          </a:r>
          <a:endParaRPr lang="en-US" sz="1100" kern="1200"/>
        </a:p>
      </dsp:txBody>
      <dsp:txXfrm>
        <a:off x="3485377" y="1897"/>
        <a:ext cx="1791472" cy="961727"/>
      </dsp:txXfrm>
    </dsp:sp>
    <dsp:sp modelId="{5A4C6D57-1B73-4CD5-9C49-4DD83D6DEDEB}">
      <dsp:nvSpPr>
        <dsp:cNvPr id="0" name=""/>
        <dsp:cNvSpPr/>
      </dsp:nvSpPr>
      <dsp:spPr>
        <a:xfrm>
          <a:off x="0" y="1204056"/>
          <a:ext cx="52768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5178F-9B01-4655-9F2F-F7E8ABC17563}">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DAD40-CBF6-4F72-B129-5EDB008AC6CA}">
      <dsp:nvSpPr>
        <dsp:cNvPr id="0" name=""/>
        <dsp:cNvSpPr/>
      </dsp:nvSpPr>
      <dsp:spPr>
        <a:xfrm>
          <a:off x="1110795" y="1204056"/>
          <a:ext cx="41660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1110795" y="1204056"/>
        <a:ext cx="4166054" cy="961727"/>
      </dsp:txXfrm>
    </dsp:sp>
    <dsp:sp modelId="{C2648805-E0C1-4BFD-B130-9686A98FD853}">
      <dsp:nvSpPr>
        <dsp:cNvPr id="0" name=""/>
        <dsp:cNvSpPr/>
      </dsp:nvSpPr>
      <dsp:spPr>
        <a:xfrm>
          <a:off x="0" y="2406215"/>
          <a:ext cx="52768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DB70B-60B3-4953-9EA2-0C62E6A504EE}">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301A6-56C2-4D13-925E-AAC54039F10E}">
      <dsp:nvSpPr>
        <dsp:cNvPr id="0" name=""/>
        <dsp:cNvSpPr/>
      </dsp:nvSpPr>
      <dsp:spPr>
        <a:xfrm>
          <a:off x="1110795" y="2406215"/>
          <a:ext cx="41660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GB" sz="1600" kern="1200" dirty="0"/>
            <a:t>In Confirmation we are anointed with the Oil of Chrism </a:t>
          </a:r>
          <a:endParaRPr lang="en-US" sz="1600" kern="1200" dirty="0"/>
        </a:p>
      </dsp:txBody>
      <dsp:txXfrm>
        <a:off x="1110795" y="2406215"/>
        <a:ext cx="4166054" cy="961727"/>
      </dsp:txXfrm>
    </dsp:sp>
    <dsp:sp modelId="{DE717D63-F492-4B67-8F47-5BE3E48B5B9F}">
      <dsp:nvSpPr>
        <dsp:cNvPr id="0" name=""/>
        <dsp:cNvSpPr/>
      </dsp:nvSpPr>
      <dsp:spPr>
        <a:xfrm>
          <a:off x="0" y="3608375"/>
          <a:ext cx="52768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6DE2B-8F14-4483-8346-5EB452F2F4CB}">
      <dsp:nvSpPr>
        <dsp:cNvPr id="0" name=""/>
        <dsp:cNvSpPr/>
      </dsp:nvSpPr>
      <dsp:spPr>
        <a:xfrm>
          <a:off x="290922" y="3824763"/>
          <a:ext cx="528950" cy="528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AEE4B-C7E6-4862-8A04-B5A0E648402B}">
      <dsp:nvSpPr>
        <dsp:cNvPr id="0" name=""/>
        <dsp:cNvSpPr/>
      </dsp:nvSpPr>
      <dsp:spPr>
        <a:xfrm>
          <a:off x="1110795" y="3608375"/>
          <a:ext cx="41660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000000"/>
              </a:solidFill>
            </a:rPr>
            <a:t>In Confirmation we choose a new name and a sponsor to support us in our faith journey</a:t>
          </a:r>
        </a:p>
      </dsp:txBody>
      <dsp:txXfrm>
        <a:off x="1110795" y="3608375"/>
        <a:ext cx="4166054" cy="96172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B946-D272-41D8-9F63-1AA9E2A149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EDCFF6E-3064-4DC6-9CC1-3F4E9F951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70B4910-A727-41A8-86FE-B56440C7CC71}"/>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5" name="Footer Placeholder 4">
            <a:extLst>
              <a:ext uri="{FF2B5EF4-FFF2-40B4-BE49-F238E27FC236}">
                <a16:creationId xmlns:a16="http://schemas.microsoft.com/office/drawing/2014/main" id="{E6C4D1AF-C88C-4A2C-B654-FB17FF6F568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1237978-66AA-475E-A405-F138CA557150}"/>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346128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56DB-F022-4223-BB63-02F534C0C45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AA993F8-8280-459A-8236-40A75231B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8C6E9E4-C466-4FDF-9816-3D5B55C9C4AC}"/>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5" name="Footer Placeholder 4">
            <a:extLst>
              <a:ext uri="{FF2B5EF4-FFF2-40B4-BE49-F238E27FC236}">
                <a16:creationId xmlns:a16="http://schemas.microsoft.com/office/drawing/2014/main" id="{0481B0DF-9D1B-421E-B34F-0FE43C7D7DD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77AF65F-3623-4D59-88FA-80A2A5BA778F}"/>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15131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0D3D9-3E2C-4387-8D04-BE1019954C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4D315AB-8EEC-46DC-A971-A25E09A67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A9D8002-94FD-49C1-9242-A2CBB0CB8E91}"/>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5" name="Footer Placeholder 4">
            <a:extLst>
              <a:ext uri="{FF2B5EF4-FFF2-40B4-BE49-F238E27FC236}">
                <a16:creationId xmlns:a16="http://schemas.microsoft.com/office/drawing/2014/main" id="{8D47F09E-4E98-4DD0-959C-70167242F59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2C367D4-AC5F-480E-BBE6-9C154B81AECB}"/>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27955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31F5-6C3C-4FE9-AE1C-670794AFB2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F9AD867-FC1C-4AD3-80A7-5DF913019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41556B-C548-4140-81BB-3872BEA95594}"/>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5" name="Footer Placeholder 4">
            <a:extLst>
              <a:ext uri="{FF2B5EF4-FFF2-40B4-BE49-F238E27FC236}">
                <a16:creationId xmlns:a16="http://schemas.microsoft.com/office/drawing/2014/main" id="{E0823E66-A6F6-49A9-8B51-8662241E0D0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B0C7C24-F222-4116-BCFD-A4C0E04C1BB5}"/>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223709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A55C-5D71-441B-B83E-62FFF22DB3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6F422BC-DBEE-47D9-8694-B0376C3AD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2551B-A247-4BFC-ADC1-43F11273338B}"/>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5" name="Footer Placeholder 4">
            <a:extLst>
              <a:ext uri="{FF2B5EF4-FFF2-40B4-BE49-F238E27FC236}">
                <a16:creationId xmlns:a16="http://schemas.microsoft.com/office/drawing/2014/main" id="{B20987A3-4012-4C7B-9C70-FFE2CFE6B1F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EE57F3F-F48F-46DC-8E6E-FA84D2D349CC}"/>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140076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79CF-AB51-443C-912C-7667F652C58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41156F0-1503-4163-A012-760430B84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7FEC0B2-C3AA-4928-90CD-80252D0C30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18E969B-BADD-4402-9840-31A9ECDD0CE8}"/>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6" name="Footer Placeholder 5">
            <a:extLst>
              <a:ext uri="{FF2B5EF4-FFF2-40B4-BE49-F238E27FC236}">
                <a16:creationId xmlns:a16="http://schemas.microsoft.com/office/drawing/2014/main" id="{A89B0308-284A-4FF7-990A-B8F6FB0DC57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DD5D6FC-D585-4C01-928C-AF1CF047A797}"/>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166221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F74A-0542-4A31-9985-9810869687D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520B6D1-AEDE-4E66-BA57-5266FC10A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51488-15EF-4BE5-9112-45453A2A1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C851C95-DE58-4D0A-AC02-D15476B6D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6B75DC-9674-4D39-AE13-ACB29428A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60B4270-C17E-46DE-9C26-C6EE8588C2DF}"/>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8" name="Footer Placeholder 7">
            <a:extLst>
              <a:ext uri="{FF2B5EF4-FFF2-40B4-BE49-F238E27FC236}">
                <a16:creationId xmlns:a16="http://schemas.microsoft.com/office/drawing/2014/main" id="{12AC3544-7788-4225-81B3-EA5060C84C3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F7FFCB5-85A0-45A3-A9DA-047730B8748F}"/>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221180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5267-1377-41E4-9B5C-4B8A777C84E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C8453DB-05D2-4CD0-B1D5-4029CB7430F9}"/>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4" name="Footer Placeholder 3">
            <a:extLst>
              <a:ext uri="{FF2B5EF4-FFF2-40B4-BE49-F238E27FC236}">
                <a16:creationId xmlns:a16="http://schemas.microsoft.com/office/drawing/2014/main" id="{6051B399-EA99-4981-8AAE-2230F3A52C6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7584417-2DAD-4202-9658-612C324415E4}"/>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272715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9B310-E4C5-4DE9-A1FD-B613A4F60915}"/>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3" name="Footer Placeholder 2">
            <a:extLst>
              <a:ext uri="{FF2B5EF4-FFF2-40B4-BE49-F238E27FC236}">
                <a16:creationId xmlns:a16="http://schemas.microsoft.com/office/drawing/2014/main" id="{EF18BDCB-C65E-4FBD-98B7-F7A0E2FA900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2805615-A41C-44E7-8C3B-E72E3189C3BB}"/>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347698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669A-1E04-4EA2-A299-747AF3C67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BE121CA-26B9-4BCA-98E9-CBC953C4B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23114E2-B232-4EDA-97F1-E501B37F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B4AC5-D397-481D-B1C0-2FB17A20EA5F}"/>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6" name="Footer Placeholder 5">
            <a:extLst>
              <a:ext uri="{FF2B5EF4-FFF2-40B4-BE49-F238E27FC236}">
                <a16:creationId xmlns:a16="http://schemas.microsoft.com/office/drawing/2014/main" id="{66952D08-FF20-4A30-9D0D-D74B738C264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F6D9654-3650-48D7-8A98-F6881CEBB6FA}"/>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56536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522C-5E8F-4151-A3CD-16CCD7F00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55FDA70-4149-4BC6-9F8E-9CBDE7FDF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8D5CB7B-2C1B-48C4-A07D-737341594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CD137-5C7F-4E62-AA8E-6DB2D9401F84}"/>
              </a:ext>
            </a:extLst>
          </p:cNvPr>
          <p:cNvSpPr>
            <a:spLocks noGrp="1"/>
          </p:cNvSpPr>
          <p:nvPr>
            <p:ph type="dt" sz="half" idx="10"/>
          </p:nvPr>
        </p:nvSpPr>
        <p:spPr/>
        <p:txBody>
          <a:bodyPr/>
          <a:lstStyle/>
          <a:p>
            <a:fld id="{1B8FA628-7293-479C-98B4-FD62DCCDE986}" type="datetimeFigureOut">
              <a:rPr lang="en-IE" smtClean="0"/>
              <a:t>24/02/2021</a:t>
            </a:fld>
            <a:endParaRPr lang="en-IE"/>
          </a:p>
        </p:txBody>
      </p:sp>
      <p:sp>
        <p:nvSpPr>
          <p:cNvPr id="6" name="Footer Placeholder 5">
            <a:extLst>
              <a:ext uri="{FF2B5EF4-FFF2-40B4-BE49-F238E27FC236}">
                <a16:creationId xmlns:a16="http://schemas.microsoft.com/office/drawing/2014/main" id="{298362FF-3C0D-4C49-ACA9-F0082CAD8DD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40F4BE4-496B-42E8-892C-F106A0BC6DDF}"/>
              </a:ext>
            </a:extLst>
          </p:cNvPr>
          <p:cNvSpPr>
            <a:spLocks noGrp="1"/>
          </p:cNvSpPr>
          <p:nvPr>
            <p:ph type="sldNum" sz="quarter" idx="12"/>
          </p:nvPr>
        </p:nvSpPr>
        <p:spPr/>
        <p:txBody>
          <a:bodyPr/>
          <a:lstStyle/>
          <a:p>
            <a:fld id="{70F38B02-F4EE-4F2C-963D-1BFE5280B7BE}" type="slidenum">
              <a:rPr lang="en-IE" smtClean="0"/>
              <a:t>‹#›</a:t>
            </a:fld>
            <a:endParaRPr lang="en-IE"/>
          </a:p>
        </p:txBody>
      </p:sp>
    </p:spTree>
    <p:extLst>
      <p:ext uri="{BB962C8B-B14F-4D97-AF65-F5344CB8AC3E}">
        <p14:creationId xmlns:p14="http://schemas.microsoft.com/office/powerpoint/2010/main" val="256361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D28E3-BD50-47E4-9B53-C89CC7870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131B710-EC32-4BC4-ABBD-EED40C166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D3F7A9F-B317-4094-A8AC-6419E2666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FA628-7293-479C-98B4-FD62DCCDE986}" type="datetimeFigureOut">
              <a:rPr lang="en-IE" smtClean="0"/>
              <a:t>24/02/2021</a:t>
            </a:fld>
            <a:endParaRPr lang="en-IE"/>
          </a:p>
        </p:txBody>
      </p:sp>
      <p:sp>
        <p:nvSpPr>
          <p:cNvPr id="5" name="Footer Placeholder 4">
            <a:extLst>
              <a:ext uri="{FF2B5EF4-FFF2-40B4-BE49-F238E27FC236}">
                <a16:creationId xmlns:a16="http://schemas.microsoft.com/office/drawing/2014/main" id="{45B5E31F-FD99-4FAF-916D-F1031ED71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71DD7D8-FA04-467A-9610-2C2316445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38B02-F4EE-4F2C-963D-1BFE5280B7BE}" type="slidenum">
              <a:rPr lang="en-IE" smtClean="0"/>
              <a:t>‹#›</a:t>
            </a:fld>
            <a:endParaRPr lang="en-IE"/>
          </a:p>
        </p:txBody>
      </p:sp>
    </p:spTree>
    <p:extLst>
      <p:ext uri="{BB962C8B-B14F-4D97-AF65-F5344CB8AC3E}">
        <p14:creationId xmlns:p14="http://schemas.microsoft.com/office/powerpoint/2010/main" val="18790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hyperlink" Target="https://pixabay.com/en/question-mark-note-duplicate-24052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pp.growinlove.ie/en/user/lesson-resources/404"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pp.growinlove.ie/en/user/lesson-resources/517" TargetMode="External"/><Relationship Id="rId2" Type="http://schemas.openxmlformats.org/officeDocument/2006/relationships/hyperlink" Target="https://app.growinlove.ie/en/user/lesson-resources/405"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app.growinlove.ie/en/user/lesson-resources/40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3A0287D-7E32-4DEA-A832-AFDB3DF14BD4}"/>
              </a:ext>
            </a:extLst>
          </p:cNvPr>
          <p:cNvSpPr>
            <a:spLocks noGrp="1"/>
          </p:cNvSpPr>
          <p:nvPr>
            <p:ph type="ctrTitle"/>
          </p:nvPr>
        </p:nvSpPr>
        <p:spPr>
          <a:xfrm>
            <a:off x="3045368" y="2043663"/>
            <a:ext cx="6105194" cy="2031055"/>
          </a:xfrm>
        </p:spPr>
        <p:txBody>
          <a:bodyPr>
            <a:normAutofit/>
          </a:bodyPr>
          <a:lstStyle/>
          <a:p>
            <a:r>
              <a:rPr lang="en-GB">
                <a:solidFill>
                  <a:srgbClr val="FFFFFF"/>
                </a:solidFill>
                <a:latin typeface="Adobe Devanagari" panose="02040503050201020203" pitchFamily="18" charset="0"/>
                <a:cs typeface="Adobe Devanagari" panose="02040503050201020203" pitchFamily="18" charset="0"/>
              </a:rPr>
              <a:t>Confirmation 2021</a:t>
            </a:r>
            <a:endParaRPr lang="en-IE">
              <a:solidFill>
                <a:srgbClr val="FFFFFF"/>
              </a:solidFill>
              <a:latin typeface="Adobe Devanagari" panose="02040503050201020203" pitchFamily="18" charset="0"/>
              <a:cs typeface="Adobe Devanagari" panose="02040503050201020203" pitchFamily="18" charset="0"/>
            </a:endParaRPr>
          </a:p>
        </p:txBody>
      </p:sp>
      <p:sp>
        <p:nvSpPr>
          <p:cNvPr id="3" name="Subtitle 2">
            <a:extLst>
              <a:ext uri="{FF2B5EF4-FFF2-40B4-BE49-F238E27FC236}">
                <a16:creationId xmlns:a16="http://schemas.microsoft.com/office/drawing/2014/main" id="{3F174301-CAF2-4F63-A052-990C4F28D6BF}"/>
              </a:ext>
            </a:extLst>
          </p:cNvPr>
          <p:cNvSpPr>
            <a:spLocks noGrp="1"/>
          </p:cNvSpPr>
          <p:nvPr>
            <p:ph type="subTitle" idx="1"/>
          </p:nvPr>
        </p:nvSpPr>
        <p:spPr>
          <a:xfrm>
            <a:off x="3045368" y="4074718"/>
            <a:ext cx="6105194" cy="682079"/>
          </a:xfrm>
        </p:spPr>
        <p:txBody>
          <a:bodyPr>
            <a:normAutofit/>
          </a:bodyPr>
          <a:lstStyle/>
          <a:p>
            <a:r>
              <a:rPr lang="en-GB">
                <a:solidFill>
                  <a:srgbClr val="FFFFFF"/>
                </a:solidFill>
                <a:latin typeface="Adobe Devanagari" panose="02040503050201020203" pitchFamily="18" charset="0"/>
                <a:cs typeface="Adobe Devanagari" panose="02040503050201020203" pitchFamily="18" charset="0"/>
              </a:rPr>
              <a:t>Preparing to Celebrate the Sacrament</a:t>
            </a:r>
          </a:p>
          <a:p>
            <a:endParaRPr lang="en-GB">
              <a:solidFill>
                <a:srgbClr val="FFFFFF"/>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9187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72568-2023-41F7-B5CC-96F0EC0EC66C}"/>
              </a:ext>
            </a:extLst>
          </p:cNvPr>
          <p:cNvSpPr>
            <a:spLocks noGrp="1"/>
          </p:cNvSpPr>
          <p:nvPr>
            <p:ph type="title"/>
          </p:nvPr>
        </p:nvSpPr>
        <p:spPr>
          <a:xfrm>
            <a:off x="1116498" y="655128"/>
            <a:ext cx="4613919" cy="1499616"/>
          </a:xfrm>
        </p:spPr>
        <p:txBody>
          <a:bodyPr vert="horz" lIns="91440" tIns="45720" rIns="91440" bIns="45720" rtlCol="0" anchor="b">
            <a:normAutofit/>
          </a:bodyPr>
          <a:lstStyle/>
          <a:p>
            <a:r>
              <a:rPr lang="en-US" sz="4200" b="1" dirty="0">
                <a:solidFill>
                  <a:srgbClr val="FF0000"/>
                </a:solidFill>
              </a:rPr>
              <a:t>Grow in Love </a:t>
            </a:r>
          </a:p>
        </p:txBody>
      </p:sp>
      <p:sp>
        <p:nvSpPr>
          <p:cNvPr id="44" name="Rectangle 4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7"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C389EA0B-E7E8-4E81-8758-7C97A87BD56D}"/>
              </a:ext>
            </a:extLst>
          </p:cNvPr>
          <p:cNvPicPr>
            <a:picLocks noChangeAspect="1"/>
          </p:cNvPicPr>
          <p:nvPr/>
        </p:nvPicPr>
        <p:blipFill>
          <a:blip r:embed="rId2"/>
          <a:stretch>
            <a:fillRect/>
          </a:stretch>
        </p:blipFill>
        <p:spPr>
          <a:xfrm>
            <a:off x="4232066" y="844815"/>
            <a:ext cx="7834714" cy="2225177"/>
          </a:xfrm>
          <a:prstGeom prst="rect">
            <a:avLst/>
          </a:prstGeom>
        </p:spPr>
      </p:pic>
      <p:sp>
        <p:nvSpPr>
          <p:cNvPr id="68" name="Rectangle 6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with low confidence">
            <a:extLst>
              <a:ext uri="{FF2B5EF4-FFF2-40B4-BE49-F238E27FC236}">
                <a16:creationId xmlns:a16="http://schemas.microsoft.com/office/drawing/2014/main" id="{E6783D53-54E2-4DC5-810C-0A310D1F10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006" y="3259679"/>
            <a:ext cx="4791417" cy="3198271"/>
          </a:xfrm>
          <a:prstGeom prst="rect">
            <a:avLst/>
          </a:prstGeom>
        </p:spPr>
      </p:pic>
      <p:pic>
        <p:nvPicPr>
          <p:cNvPr id="13" name="Content Placeholder 12">
            <a:extLst>
              <a:ext uri="{FF2B5EF4-FFF2-40B4-BE49-F238E27FC236}">
                <a16:creationId xmlns:a16="http://schemas.microsoft.com/office/drawing/2014/main" id="{34EBC64C-C16B-48B6-A596-FFFBD2F9A461}"/>
              </a:ext>
            </a:extLst>
          </p:cNvPr>
          <p:cNvPicPr>
            <a:picLocks noChangeAspect="1"/>
          </p:cNvPicPr>
          <p:nvPr/>
        </p:nvPicPr>
        <p:blipFill>
          <a:blip r:embed="rId5"/>
          <a:stretch>
            <a:fillRect/>
          </a:stretch>
        </p:blipFill>
        <p:spPr>
          <a:xfrm>
            <a:off x="5992038" y="3971926"/>
            <a:ext cx="6074742" cy="1984140"/>
          </a:xfrm>
          <a:prstGeom prst="rect">
            <a:avLst/>
          </a:prstGeom>
        </p:spPr>
      </p:pic>
    </p:spTree>
    <p:extLst>
      <p:ext uri="{BB962C8B-B14F-4D97-AF65-F5344CB8AC3E}">
        <p14:creationId xmlns:p14="http://schemas.microsoft.com/office/powerpoint/2010/main" val="27109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90993C-C241-4C42-941E-217FE782F861}"/>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kern="1200" dirty="0">
                <a:solidFill>
                  <a:srgbClr val="FFFFFF"/>
                </a:solidFill>
                <a:latin typeface="+mj-lt"/>
                <a:ea typeface="+mj-ea"/>
                <a:cs typeface="+mj-cs"/>
              </a:rPr>
              <a:t>Journal for the Journey </a:t>
            </a:r>
          </a:p>
        </p:txBody>
      </p:sp>
      <p:sp>
        <p:nvSpPr>
          <p:cNvPr id="3" name="Text Placeholder 2">
            <a:extLst>
              <a:ext uri="{FF2B5EF4-FFF2-40B4-BE49-F238E27FC236}">
                <a16:creationId xmlns:a16="http://schemas.microsoft.com/office/drawing/2014/main" id="{EC50BAD7-F056-4C46-9008-EE4D3E6F5E24}"/>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dirty="0">
                <a:solidFill>
                  <a:srgbClr val="FFFFFF"/>
                </a:solidFill>
              </a:rPr>
              <a:t>Start a Confirmation Journal</a:t>
            </a:r>
          </a:p>
          <a:p>
            <a:pPr algn="ctr"/>
            <a:r>
              <a:rPr lang="en-US" sz="2400" kern="1200" dirty="0">
                <a:solidFill>
                  <a:srgbClr val="FFFFFF"/>
                </a:solidFill>
                <a:latin typeface="+mn-lt"/>
                <a:ea typeface="+mn-ea"/>
                <a:cs typeface="+mn-cs"/>
              </a:rPr>
              <a:t>Suggestion</a:t>
            </a:r>
            <a:r>
              <a:rPr lang="en-US" dirty="0">
                <a:solidFill>
                  <a:srgbClr val="FFFFFF"/>
                </a:solidFill>
              </a:rPr>
              <a:t>s in Grow in Love </a:t>
            </a:r>
            <a:endParaRPr lang="en-US" sz="2400" kern="1200" dirty="0">
              <a:solidFill>
                <a:srgbClr val="FFFFFF"/>
              </a:solidFill>
              <a:latin typeface="+mn-lt"/>
              <a:ea typeface="+mn-ea"/>
              <a:cs typeface="+mn-cs"/>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istory">
            <a:extLst>
              <a:ext uri="{FF2B5EF4-FFF2-40B4-BE49-F238E27FC236}">
                <a16:creationId xmlns:a16="http://schemas.microsoft.com/office/drawing/2014/main" id="{5A3B0D21-8D7A-4C83-B290-9E8023620E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1910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5BB1-C6C3-4B39-BF89-FF789E76A3E0}"/>
              </a:ext>
            </a:extLst>
          </p:cNvPr>
          <p:cNvSpPr>
            <a:spLocks noGrp="1"/>
          </p:cNvSpPr>
          <p:nvPr>
            <p:ph type="title"/>
          </p:nvPr>
        </p:nvSpPr>
        <p:spPr/>
        <p:txBody>
          <a:bodyPr/>
          <a:lstStyle/>
          <a:p>
            <a:r>
              <a:rPr lang="en-IE" dirty="0"/>
              <a:t>I:	</a:t>
            </a:r>
            <a:r>
              <a:rPr lang="en-IE" dirty="0">
                <a:solidFill>
                  <a:srgbClr val="232333"/>
                </a:solidFill>
                <a:latin typeface="Lato"/>
              </a:rPr>
              <a:t>Sacrament </a:t>
            </a:r>
            <a:endParaRPr lang="en-IE" dirty="0"/>
          </a:p>
        </p:txBody>
      </p:sp>
      <p:graphicFrame>
        <p:nvGraphicFramePr>
          <p:cNvPr id="6" name="Content Placeholder 2">
            <a:extLst>
              <a:ext uri="{FF2B5EF4-FFF2-40B4-BE49-F238E27FC236}">
                <a16:creationId xmlns:a16="http://schemas.microsoft.com/office/drawing/2014/main" id="{9F87F2FA-22E8-435F-B26D-C2F255CDA18C}"/>
              </a:ext>
            </a:extLst>
          </p:cNvPr>
          <p:cNvGraphicFramePr>
            <a:graphicFrameLocks noGrp="1"/>
          </p:cNvGraphicFramePr>
          <p:nvPr>
            <p:ph sz="half" idx="1"/>
            <p:extLst>
              <p:ext uri="{D42A27DB-BD31-4B8C-83A1-F6EECF244321}">
                <p14:modId xmlns:p14="http://schemas.microsoft.com/office/powerpoint/2010/main" val="1046800847"/>
              </p:ext>
            </p:extLst>
          </p:nvPr>
        </p:nvGraphicFramePr>
        <p:xfrm>
          <a:off x="742950" y="1581150"/>
          <a:ext cx="52768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0776A30A-258E-4CBB-B6C5-06AA95141750}"/>
              </a:ext>
            </a:extLst>
          </p:cNvPr>
          <p:cNvSpPr>
            <a:spLocks noGrp="1"/>
          </p:cNvSpPr>
          <p:nvPr>
            <p:ph sz="half" idx="2"/>
          </p:nvPr>
        </p:nvSpPr>
        <p:spPr>
          <a:xfrm>
            <a:off x="6172200" y="1485900"/>
            <a:ext cx="5467350" cy="5105399"/>
          </a:xfrm>
        </p:spPr>
        <p:txBody>
          <a:bodyPr>
            <a:normAutofit fontScale="62500" lnSpcReduction="20000"/>
          </a:bodyPr>
          <a:lstStyle/>
          <a:p>
            <a:r>
              <a:rPr lang="en-IE" dirty="0"/>
              <a:t>Page 90 Text Book (5</a:t>
            </a:r>
            <a:r>
              <a:rPr lang="en-IE" baseline="30000" dirty="0"/>
              <a:t>th</a:t>
            </a:r>
            <a:r>
              <a:rPr lang="en-IE" dirty="0"/>
              <a:t> class)</a:t>
            </a:r>
          </a:p>
          <a:p>
            <a:r>
              <a:rPr lang="en-IE" dirty="0"/>
              <a:t>Page 308 (5</a:t>
            </a:r>
            <a:r>
              <a:rPr lang="en-IE" baseline="30000" dirty="0"/>
              <a:t>th</a:t>
            </a:r>
            <a:r>
              <a:rPr lang="en-IE" dirty="0"/>
              <a:t> class)</a:t>
            </a:r>
          </a:p>
          <a:p>
            <a:r>
              <a:rPr lang="en-IE" dirty="0"/>
              <a:t>Chatting (page 313 5</a:t>
            </a:r>
            <a:r>
              <a:rPr lang="en-IE" baseline="30000" dirty="0"/>
              <a:t>th</a:t>
            </a:r>
            <a:r>
              <a:rPr lang="en-IE" dirty="0"/>
              <a:t> class)</a:t>
            </a:r>
          </a:p>
          <a:p>
            <a:endParaRPr lang="en-IE" dirty="0"/>
          </a:p>
          <a:p>
            <a:r>
              <a:rPr lang="en-IE" dirty="0"/>
              <a:t>Sacraments of Initiation History (PDF)</a:t>
            </a:r>
          </a:p>
          <a:p>
            <a:r>
              <a:rPr lang="en-IE" dirty="0"/>
              <a:t>P296-297 (5</a:t>
            </a:r>
            <a:r>
              <a:rPr lang="en-IE" baseline="30000" dirty="0"/>
              <a:t>th</a:t>
            </a:r>
            <a:r>
              <a:rPr lang="en-IE" dirty="0"/>
              <a:t> Class)</a:t>
            </a:r>
          </a:p>
          <a:p>
            <a:r>
              <a:rPr lang="en-IE" dirty="0"/>
              <a:t>Story of Jesus’ Baptism (P83 Text Book 5</a:t>
            </a:r>
            <a:r>
              <a:rPr lang="en-IE" baseline="30000" dirty="0"/>
              <a:t>th</a:t>
            </a:r>
            <a:r>
              <a:rPr lang="en-IE" dirty="0"/>
              <a:t> Class)</a:t>
            </a:r>
          </a:p>
          <a:p>
            <a:r>
              <a:rPr lang="en-IE" dirty="0"/>
              <a:t>My Baptism (PDF)</a:t>
            </a:r>
          </a:p>
          <a:p>
            <a:endParaRPr lang="en-IE" dirty="0"/>
          </a:p>
          <a:p>
            <a:r>
              <a:rPr lang="en-IE" dirty="0"/>
              <a:t>Key Words (Page 422 6</a:t>
            </a:r>
            <a:r>
              <a:rPr lang="en-IE" baseline="30000" dirty="0"/>
              <a:t>th</a:t>
            </a:r>
            <a:r>
              <a:rPr lang="en-IE" dirty="0"/>
              <a:t> Class)</a:t>
            </a:r>
          </a:p>
          <a:p>
            <a:r>
              <a:rPr lang="en-IE" dirty="0"/>
              <a:t>P310 (5</a:t>
            </a:r>
            <a:r>
              <a:rPr lang="en-IE" baseline="30000" dirty="0"/>
              <a:t>th</a:t>
            </a:r>
            <a:r>
              <a:rPr lang="en-IE" dirty="0"/>
              <a:t> class)</a:t>
            </a:r>
          </a:p>
          <a:p>
            <a:endParaRPr lang="en-IE" dirty="0"/>
          </a:p>
          <a:p>
            <a:r>
              <a:rPr lang="en-IE" dirty="0"/>
              <a:t>Page 313-314 (5</a:t>
            </a:r>
            <a:r>
              <a:rPr lang="en-IE" baseline="30000" dirty="0"/>
              <a:t>th</a:t>
            </a:r>
            <a:r>
              <a:rPr lang="en-IE" dirty="0"/>
              <a:t> class)  (p92 Text Book 5</a:t>
            </a:r>
            <a:r>
              <a:rPr lang="en-IE" baseline="30000" dirty="0"/>
              <a:t>th</a:t>
            </a:r>
            <a:r>
              <a:rPr lang="en-IE" dirty="0"/>
              <a:t> Class</a:t>
            </a:r>
          </a:p>
          <a:p>
            <a:pPr marL="0" indent="0">
              <a:buNone/>
            </a:pPr>
            <a:r>
              <a:rPr lang="en-IE" dirty="0"/>
              <a:t>&amp; 111-112 6</a:t>
            </a:r>
            <a:r>
              <a:rPr lang="en-IE" baseline="30000" dirty="0"/>
              <a:t>th</a:t>
            </a:r>
            <a:r>
              <a:rPr lang="en-IE" dirty="0"/>
              <a:t> Class)</a:t>
            </a:r>
          </a:p>
          <a:p>
            <a:pPr lvl="1"/>
            <a:r>
              <a:rPr lang="en-IE" dirty="0"/>
              <a:t>Project  My Confirmation Name </a:t>
            </a:r>
          </a:p>
          <a:p>
            <a:pPr lvl="1"/>
            <a:r>
              <a:rPr lang="en-IE" dirty="0"/>
              <a:t>Invitation to Sponsor </a:t>
            </a:r>
          </a:p>
        </p:txBody>
      </p:sp>
      <p:sp>
        <p:nvSpPr>
          <p:cNvPr id="5" name="TextBox 4">
            <a:extLst>
              <a:ext uri="{FF2B5EF4-FFF2-40B4-BE49-F238E27FC236}">
                <a16:creationId xmlns:a16="http://schemas.microsoft.com/office/drawing/2014/main" id="{F6070BD1-DC00-4828-8AC5-E3398F5A6D1C}"/>
              </a:ext>
            </a:extLst>
          </p:cNvPr>
          <p:cNvSpPr txBox="1"/>
          <p:nvPr/>
        </p:nvSpPr>
        <p:spPr>
          <a:xfrm>
            <a:off x="1704975" y="3009900"/>
            <a:ext cx="4029075" cy="861774"/>
          </a:xfrm>
          <a:prstGeom prst="rect">
            <a:avLst/>
          </a:prstGeom>
          <a:noFill/>
        </p:spPr>
        <p:txBody>
          <a:bodyPr wrap="square" rtlCol="0">
            <a:spAutoFit/>
          </a:bodyPr>
          <a:lstStyle/>
          <a:p>
            <a:r>
              <a:rPr lang="en-GB" sz="1600" dirty="0">
                <a:solidFill>
                  <a:srgbClr val="000000"/>
                </a:solidFill>
              </a:rPr>
              <a:t>In Confirmation we confirm what happened at Baptism 		</a:t>
            </a:r>
          </a:p>
          <a:p>
            <a:endParaRPr lang="en-IE" dirty="0"/>
          </a:p>
        </p:txBody>
      </p:sp>
    </p:spTree>
    <p:extLst>
      <p:ext uri="{BB962C8B-B14F-4D97-AF65-F5344CB8AC3E}">
        <p14:creationId xmlns:p14="http://schemas.microsoft.com/office/powerpoint/2010/main" val="222281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AEC673-27AC-4FC1-A8DC-138CCFFD57B9}"/>
              </a:ext>
            </a:extLst>
          </p:cNvPr>
          <p:cNvSpPr>
            <a:spLocks noGrp="1"/>
          </p:cNvSpPr>
          <p:nvPr>
            <p:ph type="title"/>
          </p:nvPr>
        </p:nvSpPr>
        <p:spPr>
          <a:xfrm>
            <a:off x="838200" y="1412488"/>
            <a:ext cx="2899189" cy="4363844"/>
          </a:xfrm>
        </p:spPr>
        <p:txBody>
          <a:bodyPr anchor="t">
            <a:normAutofit/>
          </a:bodyPr>
          <a:lstStyle/>
          <a:p>
            <a:r>
              <a:rPr lang="en-GB" sz="4000" dirty="0">
                <a:solidFill>
                  <a:srgbClr val="FFFFFF"/>
                </a:solidFill>
              </a:rPr>
              <a:t>II: The Holy  	Spirit</a:t>
            </a:r>
            <a:br>
              <a:rPr lang="en-GB" sz="4000" dirty="0">
                <a:solidFill>
                  <a:srgbClr val="FFFFFF"/>
                </a:solidFill>
              </a:rPr>
            </a:br>
            <a:endParaRPr lang="en-IE" sz="4000" dirty="0">
              <a:solidFill>
                <a:srgbClr val="FFFFFF"/>
              </a:solidFill>
            </a:endParaRPr>
          </a:p>
        </p:txBody>
      </p:sp>
      <p:sp>
        <p:nvSpPr>
          <p:cNvPr id="3" name="Content Placeholder 2">
            <a:extLst>
              <a:ext uri="{FF2B5EF4-FFF2-40B4-BE49-F238E27FC236}">
                <a16:creationId xmlns:a16="http://schemas.microsoft.com/office/drawing/2014/main" id="{44E85E97-6B12-4468-B80B-BC43BAE2AB21}"/>
              </a:ext>
            </a:extLst>
          </p:cNvPr>
          <p:cNvSpPr>
            <a:spLocks noGrp="1"/>
          </p:cNvSpPr>
          <p:nvPr>
            <p:ph sz="half" idx="1"/>
          </p:nvPr>
        </p:nvSpPr>
        <p:spPr>
          <a:xfrm>
            <a:off x="4380855" y="1412489"/>
            <a:ext cx="3427283" cy="4363844"/>
          </a:xfrm>
        </p:spPr>
        <p:txBody>
          <a:bodyPr>
            <a:normAutofit/>
          </a:bodyPr>
          <a:lstStyle/>
          <a:p>
            <a:pPr>
              <a:spcBef>
                <a:spcPts val="0"/>
              </a:spcBef>
            </a:pPr>
            <a:r>
              <a:rPr lang="en-GB" sz="2000"/>
              <a:t>The Holy Spirit is a Helper and Guide and the third member of the Trinity</a:t>
            </a:r>
          </a:p>
          <a:p>
            <a:pPr>
              <a:spcBef>
                <a:spcPts val="0"/>
              </a:spcBef>
            </a:pPr>
            <a:endParaRPr lang="en-GB" sz="2000"/>
          </a:p>
          <a:p>
            <a:pPr>
              <a:spcBef>
                <a:spcPts val="0"/>
              </a:spcBef>
            </a:pPr>
            <a:endParaRPr lang="en-GB" sz="2000"/>
          </a:p>
          <a:p>
            <a:pPr>
              <a:spcBef>
                <a:spcPts val="0"/>
              </a:spcBef>
            </a:pPr>
            <a:r>
              <a:rPr lang="en-GB" sz="2000"/>
              <a:t>The Story of Pentecost</a:t>
            </a:r>
          </a:p>
          <a:p>
            <a:pPr>
              <a:spcBef>
                <a:spcPts val="0"/>
              </a:spcBef>
            </a:pPr>
            <a:endParaRPr lang="en-GB" sz="2000"/>
          </a:p>
          <a:p>
            <a:pPr>
              <a:spcBef>
                <a:spcPts val="0"/>
              </a:spcBef>
            </a:pPr>
            <a:endParaRPr lang="en-GB" sz="2000"/>
          </a:p>
          <a:p>
            <a:pPr>
              <a:spcBef>
                <a:spcPts val="0"/>
              </a:spcBef>
            </a:pPr>
            <a:endParaRPr lang="en-GB" sz="2000"/>
          </a:p>
          <a:p>
            <a:pPr>
              <a:spcBef>
                <a:spcPts val="0"/>
              </a:spcBef>
            </a:pPr>
            <a:endParaRPr lang="en-GB" sz="2000"/>
          </a:p>
          <a:p>
            <a:pPr>
              <a:spcBef>
                <a:spcPts val="0"/>
              </a:spcBef>
            </a:pPr>
            <a:r>
              <a:rPr lang="en-GB" sz="2000"/>
              <a:t>Symbols of the Holy Spirit </a:t>
            </a:r>
          </a:p>
          <a:p>
            <a:endParaRPr lang="en-IE" sz="2000"/>
          </a:p>
        </p:txBody>
      </p:sp>
      <p:cxnSp>
        <p:nvCxnSpPr>
          <p:cNvPr id="2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6BDAE7B-9264-4CC4-A845-E26B58F45347}"/>
              </a:ext>
            </a:extLst>
          </p:cNvPr>
          <p:cNvSpPr>
            <a:spLocks noGrp="1"/>
          </p:cNvSpPr>
          <p:nvPr>
            <p:ph sz="half" idx="2"/>
          </p:nvPr>
        </p:nvSpPr>
        <p:spPr>
          <a:xfrm>
            <a:off x="8451604" y="1412489"/>
            <a:ext cx="3197701" cy="4363844"/>
          </a:xfrm>
        </p:spPr>
        <p:txBody>
          <a:bodyPr>
            <a:normAutofit/>
          </a:bodyPr>
          <a:lstStyle/>
          <a:p>
            <a:r>
              <a:rPr lang="en-IE" sz="2000"/>
              <a:t>Story:	An Indian Legend</a:t>
            </a:r>
          </a:p>
          <a:p>
            <a:pPr lvl="1"/>
            <a:r>
              <a:rPr lang="en-IE" sz="2000"/>
              <a:t>Chatting, Brainstorm &amp; Group Activity</a:t>
            </a:r>
          </a:p>
          <a:p>
            <a:pPr marL="457200" lvl="1" indent="0">
              <a:buNone/>
            </a:pPr>
            <a:r>
              <a:rPr lang="en-IE" sz="2000"/>
              <a:t>pp 293-296  (5</a:t>
            </a:r>
            <a:r>
              <a:rPr lang="en-IE" sz="2000" baseline="30000"/>
              <a:t>th</a:t>
            </a:r>
            <a:r>
              <a:rPr lang="en-IE" sz="2000"/>
              <a:t> Class)</a:t>
            </a:r>
          </a:p>
          <a:p>
            <a:pPr marL="0" indent="0">
              <a:buNone/>
            </a:pPr>
            <a:endParaRPr lang="en-IE" sz="2000"/>
          </a:p>
          <a:p>
            <a:r>
              <a:rPr lang="en-IE" sz="2000"/>
              <a:t>Pp406-407 (6</a:t>
            </a:r>
            <a:r>
              <a:rPr lang="en-IE" sz="2000" baseline="30000"/>
              <a:t>th</a:t>
            </a:r>
            <a:r>
              <a:rPr lang="en-IE" sz="2000"/>
              <a:t> class) &amp; p103(text book)</a:t>
            </a:r>
          </a:p>
          <a:p>
            <a:endParaRPr lang="en-IE" sz="2000"/>
          </a:p>
          <a:p>
            <a:pPr marL="0" indent="0">
              <a:buNone/>
            </a:pPr>
            <a:r>
              <a:rPr lang="en-IE" sz="2000"/>
              <a:t>P311 Poem the Holy Spirit &amp; p94 (text book) 5</a:t>
            </a:r>
            <a:r>
              <a:rPr lang="en-IE" sz="2000" baseline="30000"/>
              <a:t>th</a:t>
            </a:r>
            <a:r>
              <a:rPr lang="en-IE" sz="2000"/>
              <a:t> class</a:t>
            </a:r>
          </a:p>
        </p:txBody>
      </p:sp>
    </p:spTree>
    <p:extLst>
      <p:ext uri="{BB962C8B-B14F-4D97-AF65-F5344CB8AC3E}">
        <p14:creationId xmlns:p14="http://schemas.microsoft.com/office/powerpoint/2010/main" val="145024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B17EE7E7-F599-4C70-A54D-E7D8483CB17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a:solidFill>
                  <a:srgbClr val="FFFFFF"/>
                </a:solidFill>
                <a:latin typeface="+mj-lt"/>
                <a:ea typeface="+mj-ea"/>
                <a:cs typeface="+mj-cs"/>
              </a:rPr>
              <a:t>III:			Prayer </a:t>
            </a:r>
          </a:p>
        </p:txBody>
      </p:sp>
      <p:sp>
        <p:nvSpPr>
          <p:cNvPr id="8" name="Text Placeholder 7">
            <a:extLst>
              <a:ext uri="{FF2B5EF4-FFF2-40B4-BE49-F238E27FC236}">
                <a16:creationId xmlns:a16="http://schemas.microsoft.com/office/drawing/2014/main" id="{179642F0-1CFF-43AE-9889-323468F26F47}"/>
              </a:ext>
            </a:extLst>
          </p:cNvPr>
          <p:cNvSpPr>
            <a:spLocks noGrp="1"/>
          </p:cNvSpPr>
          <p:nvPr>
            <p:ph type="body" idx="1"/>
          </p:nvPr>
        </p:nvSpPr>
        <p:spPr>
          <a:xfrm>
            <a:off x="806220" y="4074718"/>
            <a:ext cx="10440900" cy="2691842"/>
          </a:xfrm>
        </p:spPr>
        <p:txBody>
          <a:bodyPr vert="horz" lIns="91440" tIns="45720" rIns="91440" bIns="45720" rtlCol="0">
            <a:normAutofit/>
          </a:bodyPr>
          <a:lstStyle/>
          <a:p>
            <a:pPr algn="ctr"/>
            <a:endParaRPr lang="en-US" sz="800" kern="1200" dirty="0">
              <a:solidFill>
                <a:srgbClr val="FFFFFF"/>
              </a:solidFill>
              <a:latin typeface="+mn-lt"/>
              <a:ea typeface="+mn-ea"/>
              <a:cs typeface="+mn-cs"/>
            </a:endParaRPr>
          </a:p>
          <a:p>
            <a:pPr algn="ctr"/>
            <a:r>
              <a:rPr lang="en-US" sz="3200" kern="1200" dirty="0">
                <a:solidFill>
                  <a:srgbClr val="002060"/>
                </a:solidFill>
                <a:latin typeface="+mn-lt"/>
                <a:ea typeface="+mn-ea"/>
                <a:cs typeface="+mn-cs"/>
              </a:rPr>
              <a:t>Come Holy Spirit 		Page 113 (Textbook 6</a:t>
            </a:r>
            <a:r>
              <a:rPr lang="en-US" sz="3200" kern="1200" baseline="30000" dirty="0">
                <a:solidFill>
                  <a:srgbClr val="002060"/>
                </a:solidFill>
                <a:latin typeface="+mn-lt"/>
                <a:ea typeface="+mn-ea"/>
                <a:cs typeface="+mn-cs"/>
              </a:rPr>
              <a:t>th</a:t>
            </a:r>
            <a:r>
              <a:rPr lang="en-US" sz="3200" kern="1200" dirty="0">
                <a:solidFill>
                  <a:srgbClr val="002060"/>
                </a:solidFill>
                <a:latin typeface="+mn-lt"/>
                <a:ea typeface="+mn-ea"/>
                <a:cs typeface="+mn-cs"/>
              </a:rPr>
              <a:t> Class</a:t>
            </a:r>
            <a:r>
              <a:rPr lang="en-US" sz="3200" kern="1200" dirty="0">
                <a:solidFill>
                  <a:srgbClr val="FFFFFF"/>
                </a:solidFill>
                <a:latin typeface="+mn-lt"/>
                <a:ea typeface="+mn-ea"/>
                <a:cs typeface="+mn-cs"/>
              </a:rPr>
              <a:t>) 	</a:t>
            </a:r>
          </a:p>
          <a:p>
            <a:pPr algn="ctr"/>
            <a:r>
              <a:rPr lang="en-US" sz="3200" kern="1200" dirty="0">
                <a:solidFill>
                  <a:srgbClr val="FFFFFF"/>
                </a:solidFill>
                <a:latin typeface="+mn-lt"/>
                <a:ea typeface="+mn-ea"/>
                <a:cs typeface="+mn-cs"/>
                <a:hlinkClick r:id="rId3"/>
              </a:rPr>
              <a:t>https://app.growinlove.ie/en/user/lesson-resources/404</a:t>
            </a:r>
            <a:endParaRPr lang="en-US" sz="3200" kern="1200" dirty="0">
              <a:solidFill>
                <a:srgbClr val="FFFFFF"/>
              </a:solidFill>
              <a:latin typeface="+mn-lt"/>
              <a:ea typeface="+mn-ea"/>
              <a:cs typeface="+mn-cs"/>
            </a:endParaRPr>
          </a:p>
          <a:p>
            <a:pPr algn="ctr"/>
            <a:endParaRPr lang="en-US" sz="800" kern="1200" dirty="0">
              <a:solidFill>
                <a:srgbClr val="FFFFFF"/>
              </a:solidFill>
              <a:latin typeface="+mn-lt"/>
              <a:ea typeface="+mn-ea"/>
              <a:cs typeface="+mn-cs"/>
            </a:endParaRPr>
          </a:p>
        </p:txBody>
      </p:sp>
    </p:spTree>
    <p:extLst>
      <p:ext uri="{BB962C8B-B14F-4D97-AF65-F5344CB8AC3E}">
        <p14:creationId xmlns:p14="http://schemas.microsoft.com/office/powerpoint/2010/main" val="160188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E5A0-95E5-4937-84E3-CFFAD4BE5108}"/>
              </a:ext>
            </a:extLst>
          </p:cNvPr>
          <p:cNvSpPr>
            <a:spLocks noGrp="1"/>
          </p:cNvSpPr>
          <p:nvPr>
            <p:ph type="title"/>
          </p:nvPr>
        </p:nvSpPr>
        <p:spPr>
          <a:xfrm>
            <a:off x="1136428" y="627564"/>
            <a:ext cx="7474172" cy="1325563"/>
          </a:xfrm>
        </p:spPr>
        <p:txBody>
          <a:bodyPr>
            <a:normAutofit/>
          </a:bodyPr>
          <a:lstStyle/>
          <a:p>
            <a:r>
              <a:rPr lang="en-IE" b="1" dirty="0">
                <a:solidFill>
                  <a:srgbClr val="002060"/>
                </a:solidFill>
              </a:rPr>
              <a:t>Music</a:t>
            </a:r>
          </a:p>
        </p:txBody>
      </p:sp>
      <p:sp>
        <p:nvSpPr>
          <p:cNvPr id="3" name="Content Placeholder 2">
            <a:extLst>
              <a:ext uri="{FF2B5EF4-FFF2-40B4-BE49-F238E27FC236}">
                <a16:creationId xmlns:a16="http://schemas.microsoft.com/office/drawing/2014/main" id="{B28F7E1B-70B9-4F55-9F94-C80B1FC9889F}"/>
              </a:ext>
            </a:extLst>
          </p:cNvPr>
          <p:cNvSpPr>
            <a:spLocks noGrp="1"/>
          </p:cNvSpPr>
          <p:nvPr>
            <p:ph idx="1"/>
          </p:nvPr>
        </p:nvSpPr>
        <p:spPr>
          <a:xfrm>
            <a:off x="863600" y="1953127"/>
            <a:ext cx="7264399" cy="4427353"/>
          </a:xfrm>
        </p:spPr>
        <p:txBody>
          <a:bodyPr anchor="ctr">
            <a:normAutofit fontScale="92500" lnSpcReduction="10000"/>
          </a:bodyPr>
          <a:lstStyle/>
          <a:p>
            <a:endParaRPr lang="en-IE" sz="1700" dirty="0"/>
          </a:p>
          <a:p>
            <a:endParaRPr lang="en-IE" sz="1700" dirty="0"/>
          </a:p>
          <a:p>
            <a:endParaRPr lang="en-IE" sz="1700" dirty="0"/>
          </a:p>
          <a:p>
            <a:endParaRPr lang="en-IE" sz="1800" dirty="0"/>
          </a:p>
          <a:p>
            <a:r>
              <a:rPr lang="en-IE" sz="2400" dirty="0"/>
              <a:t>Spirit Anthem p324 (5</a:t>
            </a:r>
            <a:r>
              <a:rPr lang="en-IE" sz="2400" baseline="30000" dirty="0"/>
              <a:t>th</a:t>
            </a:r>
            <a:r>
              <a:rPr lang="en-IE" sz="2400" dirty="0"/>
              <a:t> Class)</a:t>
            </a:r>
          </a:p>
          <a:p>
            <a:r>
              <a:rPr lang="en-IE" sz="2400" dirty="0">
                <a:hlinkClick r:id="rId2"/>
              </a:rPr>
              <a:t>https://app.growinlove.ie/en/user/lesson-resources/405</a:t>
            </a:r>
            <a:endParaRPr lang="en-IE" sz="2400" dirty="0"/>
          </a:p>
          <a:p>
            <a:pPr marL="0" indent="0">
              <a:buNone/>
            </a:pPr>
            <a:endParaRPr lang="en-IE" sz="2400" dirty="0"/>
          </a:p>
          <a:p>
            <a:r>
              <a:rPr lang="en-IE" sz="2400" dirty="0"/>
              <a:t>Send Forth Your Spirit p440 (6</a:t>
            </a:r>
            <a:r>
              <a:rPr lang="en-IE" sz="2400" baseline="30000" dirty="0"/>
              <a:t>th</a:t>
            </a:r>
            <a:r>
              <a:rPr lang="en-IE" sz="2400" dirty="0"/>
              <a:t> Class)</a:t>
            </a:r>
          </a:p>
          <a:p>
            <a:r>
              <a:rPr lang="en-IE" sz="2400" dirty="0">
                <a:hlinkClick r:id="rId3"/>
              </a:rPr>
              <a:t>https://app.growinlove.ie/en/user/lesson-resources/517</a:t>
            </a:r>
            <a:endParaRPr lang="en-IE" sz="2400" dirty="0"/>
          </a:p>
          <a:p>
            <a:endParaRPr lang="en-IE" sz="2400" dirty="0"/>
          </a:p>
          <a:p>
            <a:r>
              <a:rPr lang="en-IE" sz="2400" dirty="0"/>
              <a:t>Go Tell Everyone p323 (5</a:t>
            </a:r>
            <a:r>
              <a:rPr lang="en-IE" sz="2400" baseline="30000" dirty="0"/>
              <a:t>th</a:t>
            </a:r>
            <a:r>
              <a:rPr lang="en-IE" sz="2400" dirty="0"/>
              <a:t> Class) </a:t>
            </a:r>
          </a:p>
          <a:p>
            <a:r>
              <a:rPr lang="en-IE" sz="2400" dirty="0">
                <a:hlinkClick r:id="rId4"/>
              </a:rPr>
              <a:t>https://app.growinlove.ie/en/user/lesson-resources/404</a:t>
            </a:r>
            <a:endParaRPr lang="en-IE" sz="2400" dirty="0"/>
          </a:p>
          <a:p>
            <a:pPr marL="0" indent="0">
              <a:buNone/>
            </a:pPr>
            <a:endParaRPr lang="en-IE" sz="1700" dirty="0"/>
          </a:p>
          <a:p>
            <a:pPr marL="0" indent="0">
              <a:buNone/>
            </a:pPr>
            <a:endParaRPr lang="en-IE" sz="1700" dirty="0"/>
          </a:p>
          <a:p>
            <a:pPr marL="0" indent="0">
              <a:buNone/>
            </a:pPr>
            <a:endParaRPr lang="en-IE" sz="1700" dirty="0"/>
          </a:p>
          <a:p>
            <a:endParaRPr lang="en-IE" sz="1700" dirty="0"/>
          </a:p>
          <a:p>
            <a:endParaRPr lang="en-IE" sz="1700" dirty="0"/>
          </a:p>
          <a:p>
            <a:endParaRPr lang="en-IE" sz="1700" dirty="0"/>
          </a:p>
        </p:txBody>
      </p:sp>
      <p:sp>
        <p:nvSpPr>
          <p:cNvPr id="15"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 up of a stethoscope&#10;&#10;Description automatically generated">
            <a:extLst>
              <a:ext uri="{FF2B5EF4-FFF2-40B4-BE49-F238E27FC236}">
                <a16:creationId xmlns:a16="http://schemas.microsoft.com/office/drawing/2014/main" id="{88A7CBBD-E45F-4A60-BDB1-6397ABF7301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5873" b="6774"/>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42558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4" descr="Twisting road thorugh hills and a valley at sunset">
            <a:extLst>
              <a:ext uri="{FF2B5EF4-FFF2-40B4-BE49-F238E27FC236}">
                <a16:creationId xmlns:a16="http://schemas.microsoft.com/office/drawing/2014/main" id="{0F3CE4B9-13D1-4806-AEF7-B9004AE7B528}"/>
              </a:ext>
            </a:extLst>
          </p:cNvPr>
          <p:cNvPicPr>
            <a:picLocks noChangeAspect="1"/>
          </p:cNvPicPr>
          <p:nvPr/>
        </p:nvPicPr>
        <p:blipFill rotWithShape="1">
          <a:blip r:embed="rId2">
            <a:alphaModFix amt="40000"/>
          </a:blip>
          <a:srcRect l="2928" r="26850"/>
          <a:stretch/>
        </p:blipFill>
        <p:spPr>
          <a:xfrm>
            <a:off x="20" y="10"/>
            <a:ext cx="12191980" cy="6857990"/>
          </a:xfrm>
          <a:prstGeom prst="rect">
            <a:avLst/>
          </a:prstGeom>
        </p:spPr>
      </p:pic>
      <p:sp>
        <p:nvSpPr>
          <p:cNvPr id="2" name="Title 1">
            <a:extLst>
              <a:ext uri="{FF2B5EF4-FFF2-40B4-BE49-F238E27FC236}">
                <a16:creationId xmlns:a16="http://schemas.microsoft.com/office/drawing/2014/main" id="{1921578E-8909-4E47-A416-0BDC214FCE74}"/>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The Journey Begins </a:t>
            </a:r>
          </a:p>
        </p:txBody>
      </p:sp>
      <p:sp>
        <p:nvSpPr>
          <p:cNvPr id="3" name="Text Placeholder 2">
            <a:extLst>
              <a:ext uri="{FF2B5EF4-FFF2-40B4-BE49-F238E27FC236}">
                <a16:creationId xmlns:a16="http://schemas.microsoft.com/office/drawing/2014/main" id="{B10D082B-28A6-4AF9-8333-91B5E728A99E}"/>
              </a:ext>
            </a:extLst>
          </p:cNvPr>
          <p:cNvSpPr>
            <a:spLocks noGrp="1"/>
          </p:cNvSpPr>
          <p:nvPr>
            <p:ph type="body" idx="1"/>
          </p:nvPr>
        </p:nvSpPr>
        <p:spPr>
          <a:xfrm>
            <a:off x="965200" y="4572002"/>
            <a:ext cx="10261600" cy="1202995"/>
          </a:xfrm>
        </p:spPr>
        <p:txBody>
          <a:bodyPr vert="horz" lIns="91440" tIns="45720" rIns="91440" bIns="45720" rtlCol="0">
            <a:normAutofit/>
          </a:bodyPr>
          <a:lstStyle/>
          <a:p>
            <a:r>
              <a:rPr lang="en-US" sz="3200" dirty="0">
                <a:solidFill>
                  <a:schemeClr val="tx1"/>
                </a:solidFill>
              </a:rPr>
              <a:t>25 March 2021 			12:00</a:t>
            </a:r>
          </a:p>
          <a:p>
            <a:r>
              <a:rPr lang="en-US" sz="3200" dirty="0">
                <a:solidFill>
                  <a:schemeClr val="tx1"/>
                </a:solidFill>
              </a:rPr>
              <a:t>Diocesan Celebration </a:t>
            </a:r>
          </a:p>
          <a:p>
            <a:endParaRPr lang="en-US" sz="3200" dirty="0">
              <a:solidFill>
                <a:schemeClr val="tx1"/>
              </a:solidFill>
            </a:endParaRPr>
          </a:p>
        </p:txBody>
      </p:sp>
    </p:spTree>
    <p:extLst>
      <p:ext uri="{BB962C8B-B14F-4D97-AF65-F5344CB8AC3E}">
        <p14:creationId xmlns:p14="http://schemas.microsoft.com/office/powerpoint/2010/main" val="46673125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3">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6D32793-0587-47D5-8A14-EA257645B39C}"/>
              </a:ext>
            </a:extLst>
          </p:cNvPr>
          <p:cNvSpPr>
            <a:spLocks noGrp="1"/>
          </p:cNvSpPr>
          <p:nvPr>
            <p:ph type="title"/>
          </p:nvPr>
        </p:nvSpPr>
        <p:spPr>
          <a:xfrm>
            <a:off x="838200" y="1748452"/>
            <a:ext cx="4974771" cy="3587786"/>
          </a:xfrm>
        </p:spPr>
        <p:txBody>
          <a:bodyPr>
            <a:normAutofit/>
          </a:bodyPr>
          <a:lstStyle/>
          <a:p>
            <a:pPr algn="ctr"/>
            <a:r>
              <a:rPr lang="en-IE">
                <a:solidFill>
                  <a:schemeClr val="bg1"/>
                </a:solidFill>
              </a:rPr>
              <a:t>Diocesan Celebration</a:t>
            </a:r>
          </a:p>
        </p:txBody>
      </p:sp>
      <p:grpSp>
        <p:nvGrpSpPr>
          <p:cNvPr id="23"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7" name="Freeform: Shape 16">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5" name="Freeform: Shape 24">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5"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6" name="Freeform: Shape 195">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7" name="Content Placeholder 6">
            <a:extLst>
              <a:ext uri="{FF2B5EF4-FFF2-40B4-BE49-F238E27FC236}">
                <a16:creationId xmlns:a16="http://schemas.microsoft.com/office/drawing/2014/main" id="{BB7FCFF1-AB44-4582-939B-276C5EBBE9C0}"/>
              </a:ext>
            </a:extLst>
          </p:cNvPr>
          <p:cNvSpPr>
            <a:spLocks noGrp="1"/>
          </p:cNvSpPr>
          <p:nvPr>
            <p:ph idx="1"/>
          </p:nvPr>
        </p:nvSpPr>
        <p:spPr>
          <a:xfrm>
            <a:off x="6477270" y="1130846"/>
            <a:ext cx="4974771" cy="4351338"/>
          </a:xfrm>
        </p:spPr>
        <p:txBody>
          <a:bodyPr>
            <a:normAutofit/>
          </a:bodyPr>
          <a:lstStyle/>
          <a:p>
            <a:r>
              <a:rPr lang="en-IE">
                <a:solidFill>
                  <a:schemeClr val="bg1"/>
                </a:solidFill>
              </a:rPr>
              <a:t>Mark Formal Beginning of Confirmation Journey </a:t>
            </a:r>
          </a:p>
          <a:p>
            <a:endParaRPr lang="en-IE">
              <a:solidFill>
                <a:schemeClr val="bg1"/>
              </a:solidFill>
            </a:endParaRPr>
          </a:p>
          <a:p>
            <a:r>
              <a:rPr lang="en-IE">
                <a:solidFill>
                  <a:schemeClr val="bg1"/>
                </a:solidFill>
              </a:rPr>
              <a:t>Opportunity to reinforce what the children have learned</a:t>
            </a:r>
          </a:p>
          <a:p>
            <a:pPr lvl="1"/>
            <a:r>
              <a:rPr lang="en-IE">
                <a:solidFill>
                  <a:schemeClr val="bg1"/>
                </a:solidFill>
              </a:rPr>
              <a:t>Pentecost Story</a:t>
            </a:r>
          </a:p>
          <a:p>
            <a:pPr lvl="1"/>
            <a:r>
              <a:rPr lang="en-IE">
                <a:solidFill>
                  <a:schemeClr val="bg1"/>
                </a:solidFill>
              </a:rPr>
              <a:t>Oil of Chrism</a:t>
            </a:r>
          </a:p>
          <a:p>
            <a:pPr lvl="1"/>
            <a:r>
              <a:rPr lang="en-IE">
                <a:solidFill>
                  <a:schemeClr val="bg1"/>
                </a:solidFill>
              </a:rPr>
              <a:t>Questions </a:t>
            </a:r>
          </a:p>
          <a:p>
            <a:pPr lvl="1"/>
            <a:r>
              <a:rPr lang="en-IE">
                <a:solidFill>
                  <a:schemeClr val="bg1"/>
                </a:solidFill>
              </a:rPr>
              <a:t>Prayer </a:t>
            </a:r>
          </a:p>
          <a:p>
            <a:endParaRPr lang="en-IE">
              <a:solidFill>
                <a:schemeClr val="bg1"/>
              </a:solidFill>
            </a:endParaRPr>
          </a:p>
        </p:txBody>
      </p:sp>
    </p:spTree>
    <p:extLst>
      <p:ext uri="{BB962C8B-B14F-4D97-AF65-F5344CB8AC3E}">
        <p14:creationId xmlns:p14="http://schemas.microsoft.com/office/powerpoint/2010/main" val="307068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3926D09-B52A-443D-A89B-535EACC733B6}"/>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kern="1200">
                <a:solidFill>
                  <a:srgbClr val="FFFFFF"/>
                </a:solidFill>
                <a:latin typeface="+mj-lt"/>
                <a:ea typeface="+mj-ea"/>
                <a:cs typeface="+mj-cs"/>
              </a:rPr>
              <a:t>How?</a:t>
            </a:r>
          </a:p>
        </p:txBody>
      </p:sp>
      <p:sp>
        <p:nvSpPr>
          <p:cNvPr id="5" name="Text Placeholder 4">
            <a:extLst>
              <a:ext uri="{FF2B5EF4-FFF2-40B4-BE49-F238E27FC236}">
                <a16:creationId xmlns:a16="http://schemas.microsoft.com/office/drawing/2014/main" id="{D2074E7F-C8AE-4EBB-86A1-B6808F08B882}"/>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4000" kern="1200" dirty="0">
                <a:solidFill>
                  <a:srgbClr val="FFFFFF"/>
                </a:solidFill>
                <a:latin typeface="+mn-lt"/>
                <a:ea typeface="+mn-ea"/>
                <a:cs typeface="+mn-cs"/>
              </a:rPr>
              <a:t>Rite of Confirmation</a:t>
            </a: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Prayer Candle">
            <a:extLst>
              <a:ext uri="{FF2B5EF4-FFF2-40B4-BE49-F238E27FC236}">
                <a16:creationId xmlns:a16="http://schemas.microsoft.com/office/drawing/2014/main" id="{8DBC499C-2205-4D86-AF4A-4F24D7830E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1108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F56364F-341A-489D-99A6-B6EF5EDEC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9775" y="476109"/>
            <a:ext cx="4172225" cy="5905780"/>
          </a:xfrm>
          <a:custGeom>
            <a:avLst/>
            <a:gdLst>
              <a:gd name="connsiteX0" fmla="*/ 3033060 w 4172225"/>
              <a:gd name="connsiteY0" fmla="*/ 0 h 5905780"/>
              <a:gd name="connsiteX1" fmla="*/ 4172225 w 4172225"/>
              <a:gd name="connsiteY1" fmla="*/ 0 h 5905780"/>
              <a:gd name="connsiteX2" fmla="*/ 4172225 w 4172225"/>
              <a:gd name="connsiteY2" fmla="*/ 5905761 h 5905780"/>
              <a:gd name="connsiteX3" fmla="*/ 3936003 w 4172225"/>
              <a:gd name="connsiteY3" fmla="*/ 5905761 h 5905780"/>
              <a:gd name="connsiteX4" fmla="*/ 3936003 w 4172225"/>
              <a:gd name="connsiteY4" fmla="*/ 5905780 h 5905780"/>
              <a:gd name="connsiteX5" fmla="*/ 0 w 4172225"/>
              <a:gd name="connsiteY5" fmla="*/ 5905780 h 5905780"/>
              <a:gd name="connsiteX6" fmla="*/ 2796838 w 4172225"/>
              <a:gd name="connsiteY6" fmla="*/ 19 h 5905780"/>
              <a:gd name="connsiteX7" fmla="*/ 3033051 w 4172225"/>
              <a:gd name="connsiteY7" fmla="*/ 19 h 59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2225" h="5905780">
                <a:moveTo>
                  <a:pt x="3033060" y="0"/>
                </a:moveTo>
                <a:lnTo>
                  <a:pt x="4172225" y="0"/>
                </a:lnTo>
                <a:lnTo>
                  <a:pt x="4172225" y="5905761"/>
                </a:lnTo>
                <a:lnTo>
                  <a:pt x="3936003" y="5905761"/>
                </a:lnTo>
                <a:lnTo>
                  <a:pt x="3936003" y="5905780"/>
                </a:lnTo>
                <a:lnTo>
                  <a:pt x="0" y="5905780"/>
                </a:lnTo>
                <a:lnTo>
                  <a:pt x="2796838" y="19"/>
                </a:lnTo>
                <a:lnTo>
                  <a:pt x="3033051" y="19"/>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A42BD8CA-821E-4109-B1E5-9C4F55797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10319294" cy="5905761"/>
          </a:xfrm>
          <a:custGeom>
            <a:avLst/>
            <a:gdLst>
              <a:gd name="connsiteX0" fmla="*/ 0 w 10319294"/>
              <a:gd name="connsiteY0" fmla="*/ 0 h 6059008"/>
              <a:gd name="connsiteX1" fmla="*/ 10319294 w 10319294"/>
              <a:gd name="connsiteY1" fmla="*/ 0 h 6059008"/>
              <a:gd name="connsiteX2" fmla="*/ 7522454 w 10319294"/>
              <a:gd name="connsiteY2" fmla="*/ 6059008 h 6059008"/>
              <a:gd name="connsiteX3" fmla="*/ 0 w 10319294"/>
              <a:gd name="connsiteY3" fmla="*/ 6059008 h 6059008"/>
            </a:gdLst>
            <a:ahLst/>
            <a:cxnLst>
              <a:cxn ang="0">
                <a:pos x="connsiteX0" y="connsiteY0"/>
              </a:cxn>
              <a:cxn ang="0">
                <a:pos x="connsiteX1" y="connsiteY1"/>
              </a:cxn>
              <a:cxn ang="0">
                <a:pos x="connsiteX2" y="connsiteY2"/>
              </a:cxn>
              <a:cxn ang="0">
                <a:pos x="connsiteX3" y="connsiteY3"/>
              </a:cxn>
            </a:cxnLst>
            <a:rect l="l" t="t" r="r" b="b"/>
            <a:pathLst>
              <a:path w="10319294" h="6059008">
                <a:moveTo>
                  <a:pt x="0" y="0"/>
                </a:moveTo>
                <a:lnTo>
                  <a:pt x="10319294" y="0"/>
                </a:lnTo>
                <a:lnTo>
                  <a:pt x="7522454" y="6059008"/>
                </a:lnTo>
                <a:lnTo>
                  <a:pt x="0" y="6059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FBC0BB-2DCC-4ACE-BB6D-833EE5B5E294}"/>
              </a:ext>
            </a:extLst>
          </p:cNvPr>
          <p:cNvSpPr>
            <a:spLocks noGrp="1"/>
          </p:cNvSpPr>
          <p:nvPr>
            <p:ph type="title"/>
          </p:nvPr>
        </p:nvSpPr>
        <p:spPr>
          <a:xfrm>
            <a:off x="804672" y="2765976"/>
            <a:ext cx="6896291" cy="2419875"/>
          </a:xfrm>
        </p:spPr>
        <p:txBody>
          <a:bodyPr vert="horz" lIns="91440" tIns="45720" rIns="91440" bIns="45720" rtlCol="0" anchor="t">
            <a:normAutofit/>
          </a:bodyPr>
          <a:lstStyle/>
          <a:p>
            <a:r>
              <a:rPr lang="en-US" sz="6600" kern="1200">
                <a:solidFill>
                  <a:srgbClr val="FFFFFF"/>
                </a:solidFill>
                <a:latin typeface="+mj-lt"/>
                <a:ea typeface="+mj-ea"/>
                <a:cs typeface="+mj-cs"/>
              </a:rPr>
              <a:t>When?</a:t>
            </a:r>
          </a:p>
        </p:txBody>
      </p:sp>
      <p:sp>
        <p:nvSpPr>
          <p:cNvPr id="3" name="Text Placeholder 2">
            <a:extLst>
              <a:ext uri="{FF2B5EF4-FFF2-40B4-BE49-F238E27FC236}">
                <a16:creationId xmlns:a16="http://schemas.microsoft.com/office/drawing/2014/main" id="{09B47EFE-0464-4F48-ABF1-664CD3DF479B}"/>
              </a:ext>
            </a:extLst>
          </p:cNvPr>
          <p:cNvSpPr>
            <a:spLocks noGrp="1"/>
          </p:cNvSpPr>
          <p:nvPr>
            <p:ph type="body" idx="1"/>
          </p:nvPr>
        </p:nvSpPr>
        <p:spPr>
          <a:xfrm>
            <a:off x="804672" y="1561998"/>
            <a:ext cx="6896291" cy="1097597"/>
          </a:xfrm>
        </p:spPr>
        <p:txBody>
          <a:bodyPr vert="horz" lIns="91440" tIns="45720" rIns="91440" bIns="45720" rtlCol="0" anchor="b">
            <a:normAutofit/>
          </a:bodyPr>
          <a:lstStyle/>
          <a:p>
            <a:r>
              <a:rPr lang="en-US" sz="3600" kern="1200" dirty="0">
                <a:solidFill>
                  <a:srgbClr val="FFFFFF"/>
                </a:solidFill>
                <a:latin typeface="+mn-lt"/>
                <a:ea typeface="+mn-ea"/>
                <a:cs typeface="+mn-cs"/>
              </a:rPr>
              <a:t>When it is safe to do so</a:t>
            </a:r>
          </a:p>
        </p:txBody>
      </p:sp>
    </p:spTree>
    <p:extLst>
      <p:ext uri="{BB962C8B-B14F-4D97-AF65-F5344CB8AC3E}">
        <p14:creationId xmlns:p14="http://schemas.microsoft.com/office/powerpoint/2010/main" val="198083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C6CF3359-BF94-41F6-AD15-F55C20ECA514}"/>
              </a:ext>
            </a:extLst>
          </p:cNvPr>
          <p:cNvSpPr>
            <a:spLocks noGrp="1"/>
          </p:cNvSpPr>
          <p:nvPr>
            <p:ph type="title"/>
          </p:nvPr>
        </p:nvSpPr>
        <p:spPr>
          <a:xfrm>
            <a:off x="640080" y="1243013"/>
            <a:ext cx="3855720" cy="4371974"/>
          </a:xfrm>
        </p:spPr>
        <p:txBody>
          <a:bodyPr>
            <a:normAutofit/>
          </a:bodyPr>
          <a:lstStyle/>
          <a:p>
            <a:r>
              <a:rPr lang="en-IE">
                <a:solidFill>
                  <a:srgbClr val="FFFFFF"/>
                </a:solidFill>
                <a:latin typeface="Corbel Light" panose="020B0303020204020204" pitchFamily="34" charset="0"/>
              </a:rPr>
              <a:t>A Prayer as We Teach Remotely </a:t>
            </a:r>
          </a:p>
        </p:txBody>
      </p:sp>
      <p:sp>
        <p:nvSpPr>
          <p:cNvPr id="15" name="Rectangle 14">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37ED6C4-F157-4948-A08B-CA2105E7CC93}"/>
              </a:ext>
            </a:extLst>
          </p:cNvPr>
          <p:cNvSpPr>
            <a:spLocks noGrp="1"/>
          </p:cNvSpPr>
          <p:nvPr>
            <p:ph idx="1"/>
          </p:nvPr>
        </p:nvSpPr>
        <p:spPr>
          <a:xfrm>
            <a:off x="6172200" y="804672"/>
            <a:ext cx="5221224" cy="5230368"/>
          </a:xfrm>
        </p:spPr>
        <p:txBody>
          <a:bodyPr anchor="ctr">
            <a:normAutofit/>
          </a:bodyPr>
          <a:lstStyle/>
          <a:p>
            <a:pPr marR="381000">
              <a:spcAft>
                <a:spcPts val="1500"/>
              </a:spcAft>
            </a:pPr>
            <a:r>
              <a:rPr lang="en-IE" sz="2200" b="1" i="1">
                <a:solidFill>
                  <a:srgbClr val="000000"/>
                </a:solidFill>
                <a:effectLst/>
                <a:latin typeface="Corbel" panose="020B0503020204020204" pitchFamily="34" charset="0"/>
                <a:ea typeface="Times New Roman" panose="02020603050405020304" pitchFamily="18" charset="0"/>
                <a:cs typeface="Arial" panose="020B0604020202020204" pitchFamily="34" charset="0"/>
              </a:rPr>
              <a:t>God of Wisdom</a:t>
            </a:r>
            <a:r>
              <a:rPr lang="en-IE" sz="22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be our source of creativity as we seek to find new ways to reach out to each and every student. Help us to rejoice in the successes and to be gentle with ourselves and others when things don’t go to plan.</a:t>
            </a:r>
            <a:endParaRPr lang="en-IE" sz="2200">
              <a:solidFill>
                <a:srgbClr val="000000"/>
              </a:solidFill>
              <a:effectLst/>
              <a:latin typeface="Corbel" panose="020B0503020204020204" pitchFamily="34" charset="0"/>
              <a:ea typeface="Times New Roman" panose="02020603050405020304" pitchFamily="18" charset="0"/>
            </a:endParaRPr>
          </a:p>
          <a:p>
            <a:pPr marR="381000">
              <a:spcAft>
                <a:spcPts val="1500"/>
              </a:spcAft>
            </a:pPr>
            <a:r>
              <a:rPr lang="en-IE" sz="2200" b="1" i="1">
                <a:solidFill>
                  <a:srgbClr val="000000"/>
                </a:solidFill>
                <a:effectLst/>
                <a:latin typeface="Corbel" panose="020B0503020204020204" pitchFamily="34" charset="0"/>
                <a:ea typeface="Times New Roman" panose="02020603050405020304" pitchFamily="18" charset="0"/>
                <a:cs typeface="Arial" panose="020B0604020202020204" pitchFamily="34" charset="0"/>
              </a:rPr>
              <a:t>God of Patience </a:t>
            </a:r>
            <a:r>
              <a:rPr lang="en-IE" sz="22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encourage us in our use of seesaw; google classrooms; padlet, emails or zoom. Give us an abundance of patience as we learn to engage with so many different tools so that we can meet the needs of our students. Help us to be patient with ourselves and those around us as well.</a:t>
            </a:r>
            <a:endParaRPr lang="en-IE" sz="2200">
              <a:solidFill>
                <a:srgbClr val="000000"/>
              </a:solidFill>
              <a:effectLst/>
              <a:latin typeface="Corbel" panose="020B0503020204020204" pitchFamily="34" charset="0"/>
              <a:ea typeface="Times New Roman" panose="02020603050405020304" pitchFamily="18" charset="0"/>
            </a:endParaRPr>
          </a:p>
          <a:p>
            <a:endParaRPr lang="en-IE" sz="2200">
              <a:solidFill>
                <a:srgbClr val="000000"/>
              </a:solidFill>
            </a:endParaRPr>
          </a:p>
        </p:txBody>
      </p:sp>
    </p:spTree>
    <p:extLst>
      <p:ext uri="{BB962C8B-B14F-4D97-AF65-F5344CB8AC3E}">
        <p14:creationId xmlns:p14="http://schemas.microsoft.com/office/powerpoint/2010/main" val="12881540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516BC7-2510-462E-BC23-5AE846CEF99C}"/>
              </a:ext>
            </a:extLst>
          </p:cNvPr>
          <p:cNvSpPr>
            <a:spLocks noGrp="1"/>
          </p:cNvSpPr>
          <p:nvPr>
            <p:ph type="title"/>
          </p:nvPr>
        </p:nvSpPr>
        <p:spPr>
          <a:xfrm>
            <a:off x="1653363" y="365760"/>
            <a:ext cx="9367203" cy="1188720"/>
          </a:xfrm>
        </p:spPr>
        <p:txBody>
          <a:bodyPr>
            <a:normAutofit/>
          </a:bodyPr>
          <a:lstStyle/>
          <a:p>
            <a:r>
              <a:rPr lang="en-IE"/>
              <a:t>Next Steps</a:t>
            </a:r>
            <a:endParaRPr lang="en-IE" dirty="0"/>
          </a:p>
        </p:txBody>
      </p:sp>
      <p:sp>
        <p:nvSpPr>
          <p:cNvPr id="392"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3"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4"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18AA6EF-1923-42C0-BA7B-7B527BDBA580}"/>
              </a:ext>
            </a:extLst>
          </p:cNvPr>
          <p:cNvSpPr>
            <a:spLocks noGrp="1"/>
          </p:cNvSpPr>
          <p:nvPr>
            <p:ph idx="1"/>
          </p:nvPr>
        </p:nvSpPr>
        <p:spPr>
          <a:xfrm>
            <a:off x="1362075" y="2176272"/>
            <a:ext cx="9658492" cy="4472178"/>
          </a:xfrm>
        </p:spPr>
        <p:txBody>
          <a:bodyPr anchor="t">
            <a:normAutofit/>
          </a:bodyPr>
          <a:lstStyle/>
          <a:p>
            <a:r>
              <a:rPr lang="en-IE" sz="2000" dirty="0"/>
              <a:t>Resources from this session, link to Bishop Denis’ video &amp; accompanying material will be sent out early next week</a:t>
            </a:r>
          </a:p>
          <a:p>
            <a:r>
              <a:rPr lang="en-IE" sz="2000" dirty="0"/>
              <a:t>Sacramental Contact Form</a:t>
            </a:r>
          </a:p>
          <a:p>
            <a:pPr lvl="1"/>
            <a:r>
              <a:rPr lang="en-IE" sz="2000" dirty="0"/>
              <a:t>School can distribute the form</a:t>
            </a:r>
          </a:p>
          <a:p>
            <a:pPr lvl="1"/>
            <a:r>
              <a:rPr lang="en-IE" sz="2000" dirty="0"/>
              <a:t>Parish set up contact database	</a:t>
            </a:r>
          </a:p>
          <a:p>
            <a:r>
              <a:rPr lang="en-IE" sz="2000" dirty="0"/>
              <a:t>Arrange meeting between parish team, RE Coordinators &amp; teachers </a:t>
            </a:r>
          </a:p>
          <a:p>
            <a:pPr lvl="1"/>
            <a:r>
              <a:rPr lang="en-IE" sz="2000" dirty="0"/>
              <a:t>Decide on how material to home will be distributed &amp; returned </a:t>
            </a:r>
          </a:p>
          <a:p>
            <a:pPr lvl="1"/>
            <a:r>
              <a:rPr lang="en-IE" sz="2000" dirty="0"/>
              <a:t>Consider ways of making and maintaining contact with families </a:t>
            </a:r>
          </a:p>
          <a:p>
            <a:pPr lvl="2"/>
            <a:r>
              <a:rPr lang="en-IE" dirty="0"/>
              <a:t>Setting up WhatsApp Group</a:t>
            </a:r>
          </a:p>
          <a:p>
            <a:pPr lvl="2"/>
            <a:r>
              <a:rPr lang="en-IE" dirty="0"/>
              <a:t>Email/Text</a:t>
            </a:r>
          </a:p>
          <a:p>
            <a:pPr lvl="2"/>
            <a:r>
              <a:rPr lang="en-IE" dirty="0"/>
              <a:t>If there is no contact from individual families </a:t>
            </a:r>
          </a:p>
          <a:p>
            <a:r>
              <a:rPr lang="en-IE" sz="2000" dirty="0"/>
              <a:t> Further resources will be made available after Easter </a:t>
            </a:r>
          </a:p>
        </p:txBody>
      </p:sp>
    </p:spTree>
    <p:extLst>
      <p:ext uri="{BB962C8B-B14F-4D97-AF65-F5344CB8AC3E}">
        <p14:creationId xmlns:p14="http://schemas.microsoft.com/office/powerpoint/2010/main" val="70737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8" name="Title 1">
            <a:extLst>
              <a:ext uri="{FF2B5EF4-FFF2-40B4-BE49-F238E27FC236}">
                <a16:creationId xmlns:a16="http://schemas.microsoft.com/office/drawing/2014/main" id="{55C67FB4-B514-45CA-939D-0352BDE5FDEB}"/>
              </a:ext>
            </a:extLst>
          </p:cNvPr>
          <p:cNvSpPr>
            <a:spLocks noGrp="1"/>
          </p:cNvSpPr>
          <p:nvPr>
            <p:ph type="title"/>
          </p:nvPr>
        </p:nvSpPr>
        <p:spPr>
          <a:xfrm>
            <a:off x="640080" y="1243013"/>
            <a:ext cx="3855720" cy="4371974"/>
          </a:xfrm>
        </p:spPr>
        <p:txBody>
          <a:bodyPr>
            <a:normAutofit/>
          </a:bodyPr>
          <a:lstStyle/>
          <a:p>
            <a:r>
              <a:rPr lang="en-IE">
                <a:solidFill>
                  <a:srgbClr val="FFFFFF"/>
                </a:solidFill>
                <a:latin typeface="Corbel Light" panose="020B0303020204020204" pitchFamily="34" charset="0"/>
              </a:rPr>
              <a:t>A Prayer as We Teach Remotely </a:t>
            </a:r>
            <a:endParaRPr lang="en-US">
              <a:solidFill>
                <a:srgbClr val="FFFFFF"/>
              </a:solidFill>
              <a:latin typeface="Corbel Light" panose="020B0303020204020204" pitchFamily="34" charset="0"/>
            </a:endParaRPr>
          </a:p>
        </p:txBody>
      </p:sp>
      <p:sp>
        <p:nvSpPr>
          <p:cNvPr id="17" name="Rectangle 16">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7BF6997-9930-4484-A7D8-973852E0FE57}"/>
              </a:ext>
            </a:extLst>
          </p:cNvPr>
          <p:cNvSpPr>
            <a:spLocks noGrp="1"/>
          </p:cNvSpPr>
          <p:nvPr>
            <p:ph idx="1"/>
          </p:nvPr>
        </p:nvSpPr>
        <p:spPr>
          <a:xfrm>
            <a:off x="6172200" y="804672"/>
            <a:ext cx="5221224" cy="5230368"/>
          </a:xfrm>
        </p:spPr>
        <p:txBody>
          <a:bodyPr anchor="ctr">
            <a:normAutofit/>
          </a:bodyPr>
          <a:lstStyle/>
          <a:p>
            <a:pPr marL="36900" marR="381000" indent="0">
              <a:spcAft>
                <a:spcPts val="1500"/>
              </a:spcAft>
              <a:buNone/>
            </a:pPr>
            <a:r>
              <a:rPr lang="en-IE" sz="2000" b="1" i="1">
                <a:solidFill>
                  <a:srgbClr val="000000"/>
                </a:solidFill>
                <a:effectLst/>
                <a:latin typeface="Corbel" panose="020B0503020204020204" pitchFamily="34" charset="0"/>
                <a:ea typeface="Times New Roman" panose="02020603050405020304" pitchFamily="18" charset="0"/>
                <a:cs typeface="Arial" panose="020B0604020202020204" pitchFamily="34" charset="0"/>
              </a:rPr>
              <a:t>God of Love</a:t>
            </a:r>
            <a:r>
              <a:rPr lang="en-IE" sz="20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how blessed we are to know that you love us beyond measure. Help us to radiate that love in all our interactions these days. Open our hearts to receive your blessings so that we might in turn be a blessing to others. </a:t>
            </a:r>
            <a:endParaRPr lang="en-IE" sz="2000">
              <a:solidFill>
                <a:srgbClr val="000000"/>
              </a:solidFill>
              <a:effectLst/>
              <a:latin typeface="Corbel" panose="020B0503020204020204" pitchFamily="34" charset="0"/>
              <a:ea typeface="Times New Roman" panose="02020603050405020304" pitchFamily="18" charset="0"/>
            </a:endParaRPr>
          </a:p>
          <a:p>
            <a:pPr marL="36900" marR="381000" indent="0">
              <a:spcAft>
                <a:spcPts val="1500"/>
              </a:spcAft>
              <a:buNone/>
            </a:pPr>
            <a:r>
              <a:rPr lang="en-IE" sz="20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May your wisdom O God be our wisdom, your patience, our patience and your love, our love. Amen.		</a:t>
            </a:r>
          </a:p>
          <a:p>
            <a:pPr marR="381000">
              <a:spcAft>
                <a:spcPts val="1500"/>
              </a:spcAft>
            </a:pPr>
            <a:endParaRPr lang="en-IE" sz="2000" i="1">
              <a:solidFill>
                <a:srgbClr val="000000"/>
              </a:solidFill>
              <a:effectLst/>
              <a:latin typeface="Corbel" panose="020B0503020204020204" pitchFamily="34" charset="0"/>
              <a:ea typeface="Times New Roman" panose="02020603050405020304" pitchFamily="18" charset="0"/>
              <a:cs typeface="Arial" panose="020B0604020202020204" pitchFamily="34" charset="0"/>
            </a:endParaRPr>
          </a:p>
          <a:p>
            <a:pPr marL="36900" marR="381000" indent="0">
              <a:spcAft>
                <a:spcPts val="0"/>
              </a:spcAft>
              <a:buNone/>
            </a:pPr>
            <a:r>
              <a:rPr lang="en-IE" sz="2000" i="1">
                <a:solidFill>
                  <a:srgbClr val="000000"/>
                </a:solidFill>
                <a:effectLst/>
                <a:latin typeface="Corbel" panose="020B0503020204020204" pitchFamily="34" charset="0"/>
                <a:ea typeface="Times New Roman" panose="02020603050405020304" pitchFamily="18" charset="0"/>
                <a:cs typeface="Arial" panose="020B0604020202020204" pitchFamily="34" charset="0"/>
              </a:rPr>
              <a:t>(Adapted from a Prayer by Sr Paula Damiano </a:t>
            </a:r>
          </a:p>
          <a:p>
            <a:pPr marL="36900" marR="381000" indent="0">
              <a:spcAft>
                <a:spcPts val="0"/>
              </a:spcAft>
              <a:buNone/>
            </a:pPr>
            <a:r>
              <a:rPr lang="en-IE" sz="2000" i="1">
                <a:solidFill>
                  <a:srgbClr val="000000"/>
                </a:solidFill>
                <a:effectLst/>
                <a:latin typeface="Corbel" panose="020B0503020204020204" pitchFamily="34" charset="0"/>
                <a:ea typeface="Times New Roman" panose="02020603050405020304" pitchFamily="18" charset="0"/>
                <a:cs typeface="Arial" panose="020B0604020202020204" pitchFamily="34" charset="0"/>
              </a:rPr>
              <a:t>https://spsmw.org/2020/08/19/a-prayer-for-teachers-during-this-pandemic/)</a:t>
            </a:r>
            <a:endParaRPr lang="en-IE" sz="2000">
              <a:solidFill>
                <a:srgbClr val="000000"/>
              </a:solidFill>
              <a:effectLst/>
              <a:latin typeface="Times New Roman" panose="02020603050405020304" pitchFamily="18" charset="0"/>
              <a:ea typeface="Times New Roman" panose="02020603050405020304" pitchFamily="18" charset="0"/>
            </a:endParaRPr>
          </a:p>
          <a:p>
            <a:endParaRPr lang="en-IE" sz="2000">
              <a:solidFill>
                <a:srgbClr val="000000"/>
              </a:solidFill>
            </a:endParaRPr>
          </a:p>
        </p:txBody>
      </p:sp>
    </p:spTree>
    <p:extLst>
      <p:ext uri="{BB962C8B-B14F-4D97-AF65-F5344CB8AC3E}">
        <p14:creationId xmlns:p14="http://schemas.microsoft.com/office/powerpoint/2010/main" val="41573832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1E36F41E-685A-41F3-9D40-0E60698FAA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9003" t="45716" r="30135" b="9820"/>
          <a:stretch>
            <a:fillRect/>
          </a:stretch>
        </p:blipFill>
        <p:spPr>
          <a:xfrm rot="5400000">
            <a:off x="3752077" y="2019878"/>
            <a:ext cx="6858000" cy="2818244"/>
          </a:xfrm>
          <a:custGeom>
            <a:avLst/>
            <a:gdLst>
              <a:gd name="connsiteX0" fmla="*/ 0 w 6858000"/>
              <a:gd name="connsiteY0" fmla="*/ 2818244 h 2818244"/>
              <a:gd name="connsiteX1" fmla="*/ 0 w 6858000"/>
              <a:gd name="connsiteY1" fmla="*/ 0 h 2818244"/>
              <a:gd name="connsiteX2" fmla="*/ 6858000 w 6858000"/>
              <a:gd name="connsiteY2" fmla="*/ 0 h 2818244"/>
              <a:gd name="connsiteX3" fmla="*/ 6857999 w 6858000"/>
              <a:gd name="connsiteY3" fmla="*/ 2818244 h 2818244"/>
            </a:gdLst>
            <a:ahLst/>
            <a:cxnLst>
              <a:cxn ang="0">
                <a:pos x="connsiteX0" y="connsiteY0"/>
              </a:cxn>
              <a:cxn ang="0">
                <a:pos x="connsiteX1" y="connsiteY1"/>
              </a:cxn>
              <a:cxn ang="0">
                <a:pos x="connsiteX2" y="connsiteY2"/>
              </a:cxn>
              <a:cxn ang="0">
                <a:pos x="connsiteX3" y="connsiteY3"/>
              </a:cxn>
            </a:cxnLst>
            <a:rect l="l" t="t" r="r" b="b"/>
            <a:pathLst>
              <a:path w="6858000" h="2818244">
                <a:moveTo>
                  <a:pt x="0" y="2818244"/>
                </a:moveTo>
                <a:lnTo>
                  <a:pt x="0" y="0"/>
                </a:lnTo>
                <a:lnTo>
                  <a:pt x="6858000" y="0"/>
                </a:lnTo>
                <a:lnTo>
                  <a:pt x="6857999" y="2818244"/>
                </a:lnTo>
                <a:close/>
              </a:path>
            </a:pathLst>
          </a:custGeom>
        </p:spPr>
      </p:pic>
      <p:sp>
        <p:nvSpPr>
          <p:cNvPr id="34" name="Rectangle 33">
            <a:extLst>
              <a:ext uri="{FF2B5EF4-FFF2-40B4-BE49-F238E27FC236}">
                <a16:creationId xmlns:a16="http://schemas.microsoft.com/office/drawing/2014/main" id="{A3B9EEB8-10D9-43AD-8876-D0E0F63E9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294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8C4D20B-7762-4B86-95C8-288E56FAD2FD}"/>
              </a:ext>
            </a:extLst>
          </p:cNvPr>
          <p:cNvSpPr>
            <a:spLocks noGrp="1"/>
          </p:cNvSpPr>
          <p:nvPr>
            <p:ph type="title"/>
          </p:nvPr>
        </p:nvSpPr>
        <p:spPr>
          <a:xfrm>
            <a:off x="804484" y="1365403"/>
            <a:ext cx="6196391" cy="4127194"/>
          </a:xfrm>
        </p:spPr>
        <p:txBody>
          <a:bodyPr vert="horz" lIns="91440" tIns="45720" rIns="91440" bIns="45720" rtlCol="0" anchor="ctr">
            <a:normAutofit/>
          </a:bodyPr>
          <a:lstStyle/>
          <a:p>
            <a:r>
              <a:rPr lang="en-US" kern="1200">
                <a:solidFill>
                  <a:srgbClr val="000000"/>
                </a:solidFill>
                <a:latin typeface="+mj-lt"/>
                <a:ea typeface="+mj-ea"/>
                <a:cs typeface="+mj-cs"/>
              </a:rPr>
              <a:t>Proposal for 2021</a:t>
            </a:r>
          </a:p>
        </p:txBody>
      </p:sp>
      <p:sp>
        <p:nvSpPr>
          <p:cNvPr id="5" name="Text Placeholder 4">
            <a:extLst>
              <a:ext uri="{FF2B5EF4-FFF2-40B4-BE49-F238E27FC236}">
                <a16:creationId xmlns:a16="http://schemas.microsoft.com/office/drawing/2014/main" id="{F30EB66B-5B2C-4E27-B44E-BFE2419F2433}"/>
              </a:ext>
            </a:extLst>
          </p:cNvPr>
          <p:cNvSpPr>
            <a:spLocks noGrp="1"/>
          </p:cNvSpPr>
          <p:nvPr>
            <p:ph type="body" idx="1"/>
          </p:nvPr>
        </p:nvSpPr>
        <p:spPr>
          <a:xfrm>
            <a:off x="7805360" y="1123951"/>
            <a:ext cx="4081840" cy="4638674"/>
          </a:xfrm>
        </p:spPr>
        <p:txBody>
          <a:bodyPr vert="horz" lIns="91440" tIns="45720" rIns="91440" bIns="45720" rtlCol="0" anchor="ctr">
            <a:normAutofit/>
          </a:bodyPr>
          <a:lstStyle/>
          <a:p>
            <a:pPr marL="342900" indent="-342900">
              <a:buFont typeface="Arial" panose="020B0604020202020204" pitchFamily="34" charset="0"/>
              <a:buChar char="•"/>
            </a:pPr>
            <a:r>
              <a:rPr lang="en-US" kern="1200" dirty="0">
                <a:solidFill>
                  <a:srgbClr val="FFFFFF"/>
                </a:solidFill>
                <a:latin typeface="+mn-lt"/>
                <a:ea typeface="+mn-ea"/>
                <a:cs typeface="+mn-cs"/>
              </a:rPr>
              <a:t>Video from Bishop Denis</a:t>
            </a:r>
          </a:p>
          <a:p>
            <a:pPr marL="342900" indent="-342900">
              <a:buFont typeface="Arial" panose="020B0604020202020204" pitchFamily="34" charset="0"/>
              <a:buChar char="•"/>
            </a:pPr>
            <a:r>
              <a:rPr lang="en-US" kern="1200" dirty="0">
                <a:solidFill>
                  <a:srgbClr val="FFFFFF"/>
                </a:solidFill>
                <a:latin typeface="+mn-lt"/>
                <a:ea typeface="+mn-ea"/>
                <a:cs typeface="+mn-cs"/>
              </a:rPr>
              <a:t>Invitation to Reflect on Readiness for Confirmation &amp; Commitment being made</a:t>
            </a:r>
          </a:p>
          <a:p>
            <a:pPr marL="342900" indent="-342900">
              <a:buFont typeface="Arial" panose="020B0604020202020204" pitchFamily="34" charset="0"/>
              <a:buChar char="•"/>
            </a:pPr>
            <a:r>
              <a:rPr lang="en-US" dirty="0">
                <a:solidFill>
                  <a:srgbClr val="FFFFFF"/>
                </a:solidFill>
              </a:rPr>
              <a:t>My </a:t>
            </a:r>
            <a:r>
              <a:rPr lang="en-US">
                <a:solidFill>
                  <a:srgbClr val="FFFFFF"/>
                </a:solidFill>
              </a:rPr>
              <a:t>Confirmation Promise </a:t>
            </a:r>
            <a:endParaRPr lang="en-US" kern="1200" dirty="0">
              <a:solidFill>
                <a:srgbClr val="FFFFFF"/>
              </a:solidFill>
              <a:latin typeface="+mn-lt"/>
              <a:ea typeface="+mn-ea"/>
              <a:cs typeface="+mn-cs"/>
            </a:endParaRPr>
          </a:p>
          <a:p>
            <a:pPr marL="342900" indent="-342900">
              <a:buFont typeface="Arial" panose="020B0604020202020204" pitchFamily="34" charset="0"/>
              <a:buChar char="•"/>
            </a:pPr>
            <a:r>
              <a:rPr lang="en-US" kern="1200" dirty="0">
                <a:solidFill>
                  <a:srgbClr val="FFFFFF"/>
                </a:solidFill>
                <a:latin typeface="+mn-lt"/>
                <a:ea typeface="+mn-ea"/>
                <a:cs typeface="+mn-cs"/>
              </a:rPr>
              <a:t>Preparation  Home/School/Parish Approach </a:t>
            </a:r>
          </a:p>
          <a:p>
            <a:pPr marL="342900" indent="-342900">
              <a:buFont typeface="Arial" panose="020B0604020202020204" pitchFamily="34" charset="0"/>
              <a:buChar char="•"/>
            </a:pPr>
            <a:r>
              <a:rPr lang="en-US" kern="1200" dirty="0">
                <a:solidFill>
                  <a:srgbClr val="FFFFFF"/>
                </a:solidFill>
                <a:latin typeface="+mn-lt"/>
                <a:ea typeface="+mn-ea"/>
                <a:cs typeface="+mn-cs"/>
              </a:rPr>
              <a:t>The Journey Begins		25 March 12:00</a:t>
            </a:r>
          </a:p>
          <a:p>
            <a:endParaRPr lang="en-US" kern="1200" dirty="0">
              <a:solidFill>
                <a:srgbClr val="FFFFFF"/>
              </a:solidFill>
              <a:latin typeface="+mn-lt"/>
              <a:ea typeface="+mn-ea"/>
              <a:cs typeface="+mn-cs"/>
            </a:endParaRPr>
          </a:p>
        </p:txBody>
      </p:sp>
    </p:spTree>
    <p:extLst>
      <p:ext uri="{BB962C8B-B14F-4D97-AF65-F5344CB8AC3E}">
        <p14:creationId xmlns:p14="http://schemas.microsoft.com/office/powerpoint/2010/main" val="33155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D43C-FC0B-4732-AA12-F4B7070E39F2}"/>
              </a:ext>
            </a:extLst>
          </p:cNvPr>
          <p:cNvSpPr>
            <a:spLocks noGrp="1"/>
          </p:cNvSpPr>
          <p:nvPr>
            <p:ph type="ctrTitle"/>
          </p:nvPr>
        </p:nvSpPr>
        <p:spPr>
          <a:xfrm>
            <a:off x="7660640" y="629919"/>
            <a:ext cx="3738880" cy="2275313"/>
          </a:xfrm>
        </p:spPr>
        <p:txBody>
          <a:bodyPr anchor="b">
            <a:normAutofit fontScale="90000"/>
          </a:bodyPr>
          <a:lstStyle/>
          <a:p>
            <a:pPr algn="l"/>
            <a:r>
              <a:rPr lang="en-IE" sz="5400" dirty="0"/>
              <a:t>Celebration of Confirmation </a:t>
            </a:r>
          </a:p>
        </p:txBody>
      </p:sp>
      <p:sp>
        <p:nvSpPr>
          <p:cNvPr id="3" name="Subtitle 2">
            <a:extLst>
              <a:ext uri="{FF2B5EF4-FFF2-40B4-BE49-F238E27FC236}">
                <a16:creationId xmlns:a16="http://schemas.microsoft.com/office/drawing/2014/main" id="{30EF7998-3027-46ED-912D-1F6A5921EB53}"/>
              </a:ext>
            </a:extLst>
          </p:cNvPr>
          <p:cNvSpPr>
            <a:spLocks noGrp="1"/>
          </p:cNvSpPr>
          <p:nvPr>
            <p:ph type="subTitle" idx="1"/>
          </p:nvPr>
        </p:nvSpPr>
        <p:spPr>
          <a:xfrm>
            <a:off x="7464612" y="3545841"/>
            <a:ext cx="4087305" cy="2352916"/>
          </a:xfrm>
        </p:spPr>
        <p:txBody>
          <a:bodyPr anchor="t">
            <a:normAutofit/>
          </a:bodyPr>
          <a:lstStyle/>
          <a:p>
            <a:pPr algn="l"/>
            <a:r>
              <a:rPr lang="en-IE" sz="3600" dirty="0"/>
              <a:t>What preparation?</a:t>
            </a:r>
          </a:p>
          <a:p>
            <a:pPr algn="l"/>
            <a:r>
              <a:rPr lang="en-IE" sz="3600" dirty="0"/>
              <a:t>How?</a:t>
            </a:r>
          </a:p>
          <a:p>
            <a:pPr algn="l"/>
            <a:r>
              <a:rPr lang="en-IE" sz="3600" dirty="0"/>
              <a:t>When?</a:t>
            </a:r>
          </a:p>
          <a:p>
            <a:pPr algn="l"/>
            <a:endParaRPr lang="en-IE" sz="3600" dirty="0"/>
          </a:p>
        </p:txBody>
      </p:sp>
      <p:sp>
        <p:nvSpPr>
          <p:cNvPr id="13"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4" descr="Sparkler at night with Christmas tree">
            <a:extLst>
              <a:ext uri="{FF2B5EF4-FFF2-40B4-BE49-F238E27FC236}">
                <a16:creationId xmlns:a16="http://schemas.microsoft.com/office/drawing/2014/main" id="{C381F350-024C-4826-8738-C3C0E4C7E34B}"/>
              </a:ext>
            </a:extLst>
          </p:cNvPr>
          <p:cNvPicPr>
            <a:picLocks noChangeAspect="1"/>
          </p:cNvPicPr>
          <p:nvPr/>
        </p:nvPicPr>
        <p:blipFill rotWithShape="1">
          <a:blip r:embed="rId2"/>
          <a:srcRect l="7035" r="2455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876865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7027C52-EAEF-417D-B99C-DBFD6D13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40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F0977BDD-F21B-4E52-8FAE-69AA18080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flipH="1">
            <a:off x="5562194"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83" name="Rectangle 82">
            <a:extLst>
              <a:ext uri="{FF2B5EF4-FFF2-40B4-BE49-F238E27FC236}">
                <a16:creationId xmlns:a16="http://schemas.microsoft.com/office/drawing/2014/main" id="{9FF39A25-DBCE-442D-A2E3-C0FE3312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64877-CC37-45E1-B13F-05E4F7F59657}"/>
              </a:ext>
            </a:extLst>
          </p:cNvPr>
          <p:cNvSpPr>
            <a:spLocks noGrp="1"/>
          </p:cNvSpPr>
          <p:nvPr>
            <p:ph type="ctrTitle"/>
          </p:nvPr>
        </p:nvSpPr>
        <p:spPr>
          <a:xfrm>
            <a:off x="640079" y="1055098"/>
            <a:ext cx="5760719" cy="4747805"/>
          </a:xfrm>
        </p:spPr>
        <p:txBody>
          <a:bodyPr anchor="ctr">
            <a:normAutofit/>
          </a:bodyPr>
          <a:lstStyle/>
          <a:p>
            <a:pPr algn="l"/>
            <a:r>
              <a:rPr lang="en-IE" sz="6600">
                <a:solidFill>
                  <a:srgbClr val="000000"/>
                </a:solidFill>
              </a:rPr>
              <a:t>What Preparation?</a:t>
            </a:r>
          </a:p>
        </p:txBody>
      </p:sp>
      <p:sp>
        <p:nvSpPr>
          <p:cNvPr id="3" name="Subtitle 2">
            <a:extLst>
              <a:ext uri="{FF2B5EF4-FFF2-40B4-BE49-F238E27FC236}">
                <a16:creationId xmlns:a16="http://schemas.microsoft.com/office/drawing/2014/main" id="{8BA352C1-7EC4-4D22-8489-DA6005658690}"/>
              </a:ext>
            </a:extLst>
          </p:cNvPr>
          <p:cNvSpPr>
            <a:spLocks noGrp="1"/>
          </p:cNvSpPr>
          <p:nvPr>
            <p:ph type="subTitle" idx="1"/>
          </p:nvPr>
        </p:nvSpPr>
        <p:spPr>
          <a:xfrm>
            <a:off x="7366001" y="1638300"/>
            <a:ext cx="4306888" cy="3817620"/>
          </a:xfrm>
        </p:spPr>
        <p:txBody>
          <a:bodyPr anchor="ctr">
            <a:normAutofit/>
          </a:bodyPr>
          <a:lstStyle/>
          <a:p>
            <a:r>
              <a:rPr lang="en-IE" sz="4000" dirty="0">
                <a:solidFill>
                  <a:srgbClr val="FFFFFF"/>
                </a:solidFill>
              </a:rPr>
              <a:t>	Home		School 		Parish</a:t>
            </a:r>
          </a:p>
          <a:p>
            <a:pPr algn="l"/>
            <a:endParaRPr lang="en-IE" sz="3200" dirty="0">
              <a:solidFill>
                <a:srgbClr val="FFFFFF"/>
              </a:solidFill>
            </a:endParaRPr>
          </a:p>
        </p:txBody>
      </p:sp>
    </p:spTree>
    <p:extLst>
      <p:ext uri="{BB962C8B-B14F-4D97-AF65-F5344CB8AC3E}">
        <p14:creationId xmlns:p14="http://schemas.microsoft.com/office/powerpoint/2010/main" val="32746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A group of multi coloured wooden stick figures">
            <a:extLst>
              <a:ext uri="{FF2B5EF4-FFF2-40B4-BE49-F238E27FC236}">
                <a16:creationId xmlns:a16="http://schemas.microsoft.com/office/drawing/2014/main" id="{0D2625CB-4E94-4EE5-A190-C3828B6BD7E1}"/>
              </a:ext>
            </a:extLst>
          </p:cNvPr>
          <p:cNvPicPr>
            <a:picLocks noChangeAspect="1"/>
          </p:cNvPicPr>
          <p:nvPr/>
        </p:nvPicPr>
        <p:blipFill rotWithShape="1">
          <a:blip r:embed="rId2"/>
          <a:srcRect r="5575" b="2"/>
          <a:stretch/>
        </p:blipFill>
        <p:spPr>
          <a:xfrm>
            <a:off x="4476307" y="595421"/>
            <a:ext cx="7715693" cy="5658438"/>
          </a:xfrm>
          <a:prstGeom prst="rect">
            <a:avLst/>
          </a:prstGeom>
        </p:spPr>
      </p:pic>
      <p:pic>
        <p:nvPicPr>
          <p:cNvPr id="22" name="Picture 21">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a:extLst>
              <a:ext uri="{FF2B5EF4-FFF2-40B4-BE49-F238E27FC236}">
                <a16:creationId xmlns:a16="http://schemas.microsoft.com/office/drawing/2014/main" id="{1413F36D-FFCA-4D29-B601-E31F3A9A2CC7}"/>
              </a:ext>
            </a:extLst>
          </p:cNvPr>
          <p:cNvSpPr>
            <a:spLocks noGrp="1"/>
          </p:cNvSpPr>
          <p:nvPr>
            <p:ph type="title"/>
          </p:nvPr>
        </p:nvSpPr>
        <p:spPr>
          <a:xfrm>
            <a:off x="623731" y="4235158"/>
            <a:ext cx="3605369" cy="1943283"/>
          </a:xfrm>
        </p:spPr>
        <p:txBody>
          <a:bodyPr vert="horz" lIns="91440" tIns="45720" rIns="91440" bIns="45720" rtlCol="0" anchor="t">
            <a:normAutofit/>
          </a:bodyPr>
          <a:lstStyle/>
          <a:p>
            <a:br>
              <a:rPr lang="en-US" sz="4400" dirty="0">
                <a:solidFill>
                  <a:srgbClr val="000000"/>
                </a:solidFill>
              </a:rPr>
            </a:br>
            <a:br>
              <a:rPr lang="en-US" sz="4400" dirty="0">
                <a:solidFill>
                  <a:srgbClr val="000000"/>
                </a:solidFill>
              </a:rPr>
            </a:br>
            <a:r>
              <a:rPr lang="en-US" sz="4400" b="1" dirty="0">
                <a:solidFill>
                  <a:srgbClr val="FF0000"/>
                </a:solidFill>
              </a:rPr>
              <a:t>Priority </a:t>
            </a:r>
          </a:p>
        </p:txBody>
      </p:sp>
      <p:sp>
        <p:nvSpPr>
          <p:cNvPr id="3" name="Text Placeholder 2">
            <a:extLst>
              <a:ext uri="{FF2B5EF4-FFF2-40B4-BE49-F238E27FC236}">
                <a16:creationId xmlns:a16="http://schemas.microsoft.com/office/drawing/2014/main" id="{12D4EDE6-D1AA-47FF-AA10-63CF9CB73EF0}"/>
              </a:ext>
            </a:extLst>
          </p:cNvPr>
          <p:cNvSpPr>
            <a:spLocks noGrp="1"/>
          </p:cNvSpPr>
          <p:nvPr>
            <p:ph type="body" idx="1"/>
          </p:nvPr>
        </p:nvSpPr>
        <p:spPr>
          <a:xfrm>
            <a:off x="723900" y="1485718"/>
            <a:ext cx="3848100" cy="1943282"/>
          </a:xfrm>
        </p:spPr>
        <p:txBody>
          <a:bodyPr vert="horz" lIns="91440" tIns="45720" rIns="91440" bIns="45720" rtlCol="0" anchor="b">
            <a:normAutofit/>
          </a:bodyPr>
          <a:lstStyle/>
          <a:p>
            <a:r>
              <a:rPr lang="en-US" sz="2800" b="1" dirty="0">
                <a:solidFill>
                  <a:srgbClr val="000000"/>
                </a:solidFill>
              </a:rPr>
              <a:t>Contact Details of Families</a:t>
            </a:r>
          </a:p>
          <a:p>
            <a:r>
              <a:rPr lang="en-US" sz="2800" b="1" dirty="0">
                <a:solidFill>
                  <a:srgbClr val="000000"/>
                </a:solidFill>
              </a:rPr>
              <a:t>Sacramental Contact Form </a:t>
            </a:r>
          </a:p>
        </p:txBody>
      </p:sp>
    </p:spTree>
    <p:extLst>
      <p:ext uri="{BB962C8B-B14F-4D97-AF65-F5344CB8AC3E}">
        <p14:creationId xmlns:p14="http://schemas.microsoft.com/office/powerpoint/2010/main" val="351821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B38BA-059A-4B6F-8C23-3D26A5653A58}"/>
              </a:ext>
            </a:extLst>
          </p:cNvPr>
          <p:cNvSpPr>
            <a:spLocks noGrp="1"/>
          </p:cNvSpPr>
          <p:nvPr>
            <p:ph type="title"/>
          </p:nvPr>
        </p:nvSpPr>
        <p:spPr>
          <a:xfrm>
            <a:off x="838200" y="365126"/>
            <a:ext cx="5340605" cy="1146176"/>
          </a:xfrm>
        </p:spPr>
        <p:txBody>
          <a:bodyPr>
            <a:normAutofit/>
          </a:bodyPr>
          <a:lstStyle/>
          <a:p>
            <a:r>
              <a:rPr lang="en-IE" sz="3700"/>
              <a:t>Before March 25 the Candidates should </a:t>
            </a:r>
          </a:p>
        </p:txBody>
      </p:sp>
      <p:sp>
        <p:nvSpPr>
          <p:cNvPr id="18" name="Freeform: Shape 11">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7">
            <a:extLst>
              <a:ext uri="{FF2B5EF4-FFF2-40B4-BE49-F238E27FC236}">
                <a16:creationId xmlns:a16="http://schemas.microsoft.com/office/drawing/2014/main" id="{637EF62F-98B2-45C5-87C7-A94291A7889E}"/>
              </a:ext>
            </a:extLst>
          </p:cNvPr>
          <p:cNvPicPr>
            <a:picLocks noChangeAspect="1"/>
          </p:cNvPicPr>
          <p:nvPr/>
        </p:nvPicPr>
        <p:blipFill rotWithShape="1">
          <a:blip r:embed="rId2"/>
          <a:srcRect l="3349" r="20017" b="2"/>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20" name="Freeform: Shape 13">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1" name="Text Placeholder 4">
            <a:extLst>
              <a:ext uri="{FF2B5EF4-FFF2-40B4-BE49-F238E27FC236}">
                <a16:creationId xmlns:a16="http://schemas.microsoft.com/office/drawing/2014/main" id="{19902A58-0EFA-4628-9749-18A06897A1CD}"/>
              </a:ext>
            </a:extLst>
          </p:cNvPr>
          <p:cNvGraphicFramePr>
            <a:graphicFrameLocks noGrp="1"/>
          </p:cNvGraphicFramePr>
          <p:nvPr>
            <p:ph idx="1"/>
            <p:extLst>
              <p:ext uri="{D42A27DB-BD31-4B8C-83A1-F6EECF244321}">
                <p14:modId xmlns:p14="http://schemas.microsoft.com/office/powerpoint/2010/main" val="162130913"/>
              </p:ext>
            </p:extLst>
          </p:nvPr>
        </p:nvGraphicFramePr>
        <p:xfrm>
          <a:off x="6184248" y="2173288"/>
          <a:ext cx="5507009" cy="400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48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5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773469-AEA0-476B-9E2A-AA889117883F}"/>
              </a:ext>
            </a:extLst>
          </p:cNvPr>
          <p:cNvSpPr>
            <a:spLocks noGrp="1"/>
          </p:cNvSpPr>
          <p:nvPr>
            <p:ph type="title"/>
          </p:nvPr>
        </p:nvSpPr>
        <p:spPr>
          <a:xfrm>
            <a:off x="640079" y="2053641"/>
            <a:ext cx="3669161" cy="2760098"/>
          </a:xfrm>
        </p:spPr>
        <p:txBody>
          <a:bodyPr vert="horz" lIns="91440" tIns="45720" rIns="91440" bIns="45720" rtlCol="0">
            <a:normAutofit/>
          </a:bodyPr>
          <a:lstStyle/>
          <a:p>
            <a:r>
              <a:rPr lang="en-US" b="1" kern="1200" dirty="0">
                <a:solidFill>
                  <a:srgbClr val="FFFFFF"/>
                </a:solidFill>
                <a:latin typeface="+mj-lt"/>
                <a:ea typeface="+mj-ea"/>
                <a:cs typeface="+mj-cs"/>
              </a:rPr>
              <a:t>Before </a:t>
            </a:r>
            <a:r>
              <a:rPr lang="en-US" b="1" dirty="0">
                <a:solidFill>
                  <a:srgbClr val="FFFFFF"/>
                </a:solidFill>
              </a:rPr>
              <a:t>March 25 </a:t>
            </a:r>
            <a:r>
              <a:rPr lang="en-US" b="1" kern="1200" dirty="0">
                <a:solidFill>
                  <a:srgbClr val="FFFFFF"/>
                </a:solidFill>
                <a:latin typeface="+mj-lt"/>
                <a:ea typeface="+mj-ea"/>
                <a:cs typeface="+mj-cs"/>
              </a:rPr>
              <a:t>the  </a:t>
            </a:r>
            <a:r>
              <a:rPr lang="en-US" b="1" dirty="0">
                <a:solidFill>
                  <a:srgbClr val="FFFFFF"/>
                </a:solidFill>
              </a:rPr>
              <a:t>Candidates </a:t>
            </a:r>
            <a:r>
              <a:rPr lang="en-US" b="1" kern="1200" dirty="0">
                <a:solidFill>
                  <a:srgbClr val="FFFFFF"/>
                </a:solidFill>
                <a:latin typeface="+mj-lt"/>
                <a:ea typeface="+mj-ea"/>
                <a:cs typeface="+mj-cs"/>
              </a:rPr>
              <a:t>should Know</a:t>
            </a:r>
            <a:endParaRPr lang="en-US" kern="1200" dirty="0">
              <a:solidFill>
                <a:srgbClr val="FFFFFF"/>
              </a:solidFill>
              <a:latin typeface="+mj-lt"/>
              <a:ea typeface="+mj-ea"/>
              <a:cs typeface="+mj-cs"/>
            </a:endParaRPr>
          </a:p>
        </p:txBody>
      </p:sp>
      <p:sp>
        <p:nvSpPr>
          <p:cNvPr id="45" name="Content Placeholder 3">
            <a:extLst>
              <a:ext uri="{FF2B5EF4-FFF2-40B4-BE49-F238E27FC236}">
                <a16:creationId xmlns:a16="http://schemas.microsoft.com/office/drawing/2014/main" id="{9574BA71-1F20-471B-97C3-A2472A1BBD79}"/>
              </a:ext>
            </a:extLst>
          </p:cNvPr>
          <p:cNvSpPr>
            <a:spLocks noGrp="1"/>
          </p:cNvSpPr>
          <p:nvPr>
            <p:ph idx="1"/>
          </p:nvPr>
        </p:nvSpPr>
        <p:spPr>
          <a:xfrm>
            <a:off x="5486400" y="801866"/>
            <a:ext cx="5910258" cy="5711468"/>
          </a:xfrm>
        </p:spPr>
        <p:txBody>
          <a:bodyPr anchor="ctr">
            <a:normAutofit fontScale="85000" lnSpcReduction="20000"/>
          </a:bodyPr>
          <a:lstStyle/>
          <a:p>
            <a:endParaRPr lang="en-GB" sz="2400" dirty="0">
              <a:solidFill>
                <a:srgbClr val="000000"/>
              </a:solidFill>
            </a:endParaRPr>
          </a:p>
          <a:p>
            <a:endParaRPr lang="en-GB" sz="2400" dirty="0">
              <a:solidFill>
                <a:srgbClr val="000000"/>
              </a:solidFill>
            </a:endParaRPr>
          </a:p>
          <a:p>
            <a:pPr marL="514350" indent="-514350">
              <a:buFont typeface="+mj-lt"/>
              <a:buAutoNum type="romanUcPeriod"/>
            </a:pPr>
            <a:r>
              <a:rPr lang="en-GB" sz="3000" dirty="0">
                <a:solidFill>
                  <a:srgbClr val="000000"/>
                </a:solidFill>
              </a:rPr>
              <a:t>Sacrament</a:t>
            </a:r>
            <a:endParaRPr lang="en-GB" sz="2400" dirty="0">
              <a:solidFill>
                <a:srgbClr val="000000"/>
              </a:solidFill>
            </a:endParaRPr>
          </a:p>
          <a:p>
            <a:pPr>
              <a:spcBef>
                <a:spcPts val="0"/>
              </a:spcBef>
            </a:pPr>
            <a:r>
              <a:rPr lang="en-GB" sz="2600" dirty="0">
                <a:solidFill>
                  <a:srgbClr val="000000"/>
                </a:solidFill>
              </a:rPr>
              <a:t>Confirmation is one of Seven Sacraments</a:t>
            </a:r>
          </a:p>
          <a:p>
            <a:pPr>
              <a:spcBef>
                <a:spcPts val="0"/>
              </a:spcBef>
            </a:pPr>
            <a:r>
              <a:rPr lang="en-GB" sz="2600" dirty="0">
                <a:solidFill>
                  <a:srgbClr val="000000"/>
                </a:solidFill>
              </a:rPr>
              <a:t>In Confirmation we confirm what happened at Baptism </a:t>
            </a:r>
          </a:p>
          <a:p>
            <a:pPr>
              <a:spcBef>
                <a:spcPts val="0"/>
              </a:spcBef>
            </a:pPr>
            <a:r>
              <a:rPr lang="en-GB" sz="2600" dirty="0">
                <a:solidFill>
                  <a:srgbClr val="000000"/>
                </a:solidFill>
              </a:rPr>
              <a:t>In Confirmation we are anointed with the Oil of Chrism </a:t>
            </a:r>
          </a:p>
          <a:p>
            <a:pPr>
              <a:spcBef>
                <a:spcPts val="0"/>
              </a:spcBef>
            </a:pPr>
            <a:r>
              <a:rPr lang="en-GB" sz="2600" dirty="0">
                <a:solidFill>
                  <a:srgbClr val="000000"/>
                </a:solidFill>
              </a:rPr>
              <a:t>In Confirmation we choose a new name and a sponsor to support us</a:t>
            </a:r>
          </a:p>
          <a:p>
            <a:pPr>
              <a:spcBef>
                <a:spcPts val="0"/>
              </a:spcBef>
            </a:pPr>
            <a:endParaRPr lang="en-GB" sz="2600" dirty="0">
              <a:solidFill>
                <a:srgbClr val="000000"/>
              </a:solidFill>
            </a:endParaRPr>
          </a:p>
          <a:p>
            <a:pPr marL="0" indent="0">
              <a:spcBef>
                <a:spcPts val="0"/>
              </a:spcBef>
              <a:buNone/>
            </a:pPr>
            <a:endParaRPr lang="en-GB" sz="2600" dirty="0">
              <a:solidFill>
                <a:srgbClr val="000000"/>
              </a:solidFill>
            </a:endParaRPr>
          </a:p>
          <a:p>
            <a:pPr>
              <a:spcBef>
                <a:spcPts val="0"/>
              </a:spcBef>
            </a:pPr>
            <a:endParaRPr lang="en-GB" sz="2000" dirty="0">
              <a:solidFill>
                <a:srgbClr val="000000"/>
              </a:solidFill>
            </a:endParaRPr>
          </a:p>
          <a:p>
            <a:pPr marL="514350" indent="-514350">
              <a:spcBef>
                <a:spcPts val="0"/>
              </a:spcBef>
              <a:buAutoNum type="romanUcPeriod" startAt="2"/>
            </a:pPr>
            <a:r>
              <a:rPr lang="en-GB" dirty="0">
                <a:solidFill>
                  <a:srgbClr val="000000"/>
                </a:solidFill>
              </a:rPr>
              <a:t>The Holy Spirit</a:t>
            </a:r>
            <a:endParaRPr lang="en-GB" sz="2400" dirty="0">
              <a:solidFill>
                <a:srgbClr val="000000"/>
              </a:solidFill>
            </a:endParaRPr>
          </a:p>
          <a:p>
            <a:pPr>
              <a:spcBef>
                <a:spcPts val="0"/>
              </a:spcBef>
            </a:pPr>
            <a:r>
              <a:rPr lang="en-GB" sz="2600" dirty="0">
                <a:solidFill>
                  <a:srgbClr val="000000"/>
                </a:solidFill>
              </a:rPr>
              <a:t>The Holy Spirit is a Helper and Guide and the third member of the Trinity</a:t>
            </a:r>
          </a:p>
          <a:p>
            <a:pPr>
              <a:spcBef>
                <a:spcPts val="0"/>
              </a:spcBef>
            </a:pPr>
            <a:r>
              <a:rPr lang="en-GB" sz="2600" dirty="0">
                <a:solidFill>
                  <a:srgbClr val="000000"/>
                </a:solidFill>
              </a:rPr>
              <a:t>The Story of Pentecost</a:t>
            </a:r>
          </a:p>
          <a:p>
            <a:pPr>
              <a:spcBef>
                <a:spcPts val="0"/>
              </a:spcBef>
            </a:pPr>
            <a:r>
              <a:rPr lang="en-GB" sz="2600" dirty="0">
                <a:solidFill>
                  <a:srgbClr val="000000"/>
                </a:solidFill>
              </a:rPr>
              <a:t>Symbols of the Holy Spirit </a:t>
            </a:r>
          </a:p>
          <a:p>
            <a:pPr marL="0" indent="0">
              <a:spcBef>
                <a:spcPts val="0"/>
              </a:spcBef>
              <a:buNone/>
            </a:pPr>
            <a:endParaRPr lang="en-GB" sz="2600" dirty="0">
              <a:solidFill>
                <a:srgbClr val="000000"/>
              </a:solidFill>
            </a:endParaRPr>
          </a:p>
          <a:p>
            <a:pPr>
              <a:spcBef>
                <a:spcPts val="0"/>
              </a:spcBef>
            </a:pPr>
            <a:endParaRPr lang="en-GB" sz="2000" dirty="0">
              <a:solidFill>
                <a:srgbClr val="000000"/>
              </a:solidFill>
            </a:endParaRPr>
          </a:p>
          <a:p>
            <a:pPr marL="571500" indent="-571500">
              <a:spcBef>
                <a:spcPts val="0"/>
              </a:spcBef>
              <a:buAutoNum type="romanUcPeriod" startAt="3"/>
            </a:pPr>
            <a:r>
              <a:rPr lang="en-GB" dirty="0">
                <a:solidFill>
                  <a:srgbClr val="000000"/>
                </a:solidFill>
              </a:rPr>
              <a:t>Prayer</a:t>
            </a:r>
            <a:endParaRPr lang="en-GB" sz="1800" dirty="0">
              <a:solidFill>
                <a:srgbClr val="000000"/>
              </a:solidFill>
            </a:endParaRPr>
          </a:p>
          <a:p>
            <a:r>
              <a:rPr lang="en-GB" dirty="0">
                <a:solidFill>
                  <a:srgbClr val="000000"/>
                </a:solidFill>
              </a:rPr>
              <a:t>Come Holy Spirit</a:t>
            </a:r>
          </a:p>
          <a:p>
            <a:pPr marL="0" indent="0">
              <a:buNone/>
            </a:pPr>
            <a:endParaRPr lang="en-GB" sz="2400" dirty="0">
              <a:solidFill>
                <a:srgbClr val="000000"/>
              </a:solidFill>
            </a:endParaRPr>
          </a:p>
          <a:p>
            <a:endParaRPr lang="en-GB" sz="2400" dirty="0">
              <a:solidFill>
                <a:srgbClr val="000000"/>
              </a:solidFill>
            </a:endParaRPr>
          </a:p>
          <a:p>
            <a:endParaRPr lang="en-IE" sz="2400" dirty="0">
              <a:solidFill>
                <a:srgbClr val="000000"/>
              </a:solidFill>
            </a:endParaRPr>
          </a:p>
        </p:txBody>
      </p:sp>
      <p:sp>
        <p:nvSpPr>
          <p:cNvPr id="3" name="TextBox 2">
            <a:extLst>
              <a:ext uri="{FF2B5EF4-FFF2-40B4-BE49-F238E27FC236}">
                <a16:creationId xmlns:a16="http://schemas.microsoft.com/office/drawing/2014/main" id="{9010C755-BAC6-4CE8-BDB0-4A63C11C239D}"/>
              </a:ext>
            </a:extLst>
          </p:cNvPr>
          <p:cNvSpPr txBox="1"/>
          <p:nvPr/>
        </p:nvSpPr>
        <p:spPr>
          <a:xfrm>
            <a:off x="5958205" y="344666"/>
            <a:ext cx="4762178" cy="369332"/>
          </a:xfrm>
          <a:prstGeom prst="rect">
            <a:avLst/>
          </a:prstGeom>
          <a:noFill/>
        </p:spPr>
        <p:txBody>
          <a:bodyPr wrap="square" rtlCol="0">
            <a:spAutoFit/>
          </a:bodyPr>
          <a:lstStyle/>
          <a:p>
            <a:endParaRPr lang="en-IE" dirty="0"/>
          </a:p>
        </p:txBody>
      </p:sp>
    </p:spTree>
    <p:extLst>
      <p:ext uri="{BB962C8B-B14F-4D97-AF65-F5344CB8AC3E}">
        <p14:creationId xmlns:p14="http://schemas.microsoft.com/office/powerpoint/2010/main" val="2753861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887</Words>
  <Application>Microsoft Office PowerPoint</Application>
  <PresentationFormat>Widescreen</PresentationFormat>
  <Paragraphs>145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Adobe Devanagari</vt:lpstr>
      <vt:lpstr>Arial</vt:lpstr>
      <vt:lpstr>Calibri</vt:lpstr>
      <vt:lpstr>Calibri Light</vt:lpstr>
      <vt:lpstr>Corbel</vt:lpstr>
      <vt:lpstr>Corbel Light</vt:lpstr>
      <vt:lpstr>Lato</vt:lpstr>
      <vt:lpstr>Times New Roman</vt:lpstr>
      <vt:lpstr>Office Theme</vt:lpstr>
      <vt:lpstr>Confirmation 2021</vt:lpstr>
      <vt:lpstr>A Prayer as We Teach Remotely </vt:lpstr>
      <vt:lpstr>A Prayer as We Teach Remotely </vt:lpstr>
      <vt:lpstr>Proposal for 2021</vt:lpstr>
      <vt:lpstr>Celebration of Confirmation </vt:lpstr>
      <vt:lpstr>What Preparation?</vt:lpstr>
      <vt:lpstr>  Priority </vt:lpstr>
      <vt:lpstr>Before March 25 the Candidates should </vt:lpstr>
      <vt:lpstr>Before March 25 the  Candidates should Know</vt:lpstr>
      <vt:lpstr>Grow in Love </vt:lpstr>
      <vt:lpstr>Journal for the Journey </vt:lpstr>
      <vt:lpstr>I: Sacrament </vt:lpstr>
      <vt:lpstr>II: The Holy   Spirit </vt:lpstr>
      <vt:lpstr>III:   Prayer </vt:lpstr>
      <vt:lpstr>Music</vt:lpstr>
      <vt:lpstr>The Journey Begins </vt:lpstr>
      <vt:lpstr>Diocesan Celebration</vt:lpstr>
      <vt:lpstr>How?</vt:lpstr>
      <vt:lpstr>When?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Confirmation 2021</dc:title>
  <dc:creator>Maeve Mahon</dc:creator>
  <cp:lastModifiedBy>Maeve Mahon</cp:lastModifiedBy>
  <cp:revision>3</cp:revision>
  <dcterms:created xsi:type="dcterms:W3CDTF">2021-02-22T15:20:32Z</dcterms:created>
  <dcterms:modified xsi:type="dcterms:W3CDTF">2021-02-24T19:10:34Z</dcterms:modified>
</cp:coreProperties>
</file>