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9" r:id="rId13"/>
    <p:sldId id="261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037E0-9046-4481-A25C-4F37FEE952AC}" v="19" dt="2020-04-01T10:56:18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0FCF9-D9CD-40C6-9146-1F1AA3FA3368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D11B-CF78-4E4A-BBFC-C5C4AE8937E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560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ED11B-CF78-4E4A-BBFC-C5C4AE8937EE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680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39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20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181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26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6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996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3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6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631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4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308E-FEC2-4BEE-9EEF-AC3B4BB2F307}" type="datetimeFigureOut">
              <a:rPr lang="en-IE" smtClean="0"/>
              <a:t>01/04/2020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59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itting, night, water, wooden&#10;&#10;Description automatically generated">
            <a:extLst>
              <a:ext uri="{FF2B5EF4-FFF2-40B4-BE49-F238E27FC236}">
                <a16:creationId xmlns:a16="http://schemas.microsoft.com/office/drawing/2014/main" id="{822C3BF0-8023-46E8-865D-C73D4D7F18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159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en-IE" sz="800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latin typeface="Maiandra GD" panose="020E0502030308020204" pitchFamily="34" charset="0"/>
              </a:rPr>
              <a:t>Stations of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en-IE" sz="2800">
                <a:solidFill>
                  <a:srgbClr val="FFFFFF"/>
                </a:solidFill>
                <a:latin typeface="Maiandra GD" panose="020E0502030308020204" pitchFamily="34" charset="0"/>
              </a:rPr>
              <a:t>Pray at Home </a:t>
            </a:r>
          </a:p>
          <a:p>
            <a:pPr algn="r"/>
            <a:r>
              <a:rPr lang="en-IE" sz="2800">
                <a:solidFill>
                  <a:srgbClr val="FFFFFF"/>
                </a:solidFill>
                <a:latin typeface="Maiandra GD" panose="020E0502030308020204" pitchFamily="34" charset="0"/>
              </a:rPr>
              <a:t>this Holy Week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92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9</a:t>
            </a:r>
            <a:endParaRPr lang="en-IE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third time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287888"/>
            <a:ext cx="7060795" cy="38115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8CD95-BCD2-4599-94FB-E5C7E496F90A}"/>
              </a:ext>
            </a:extLst>
          </p:cNvPr>
          <p:cNvSpPr txBox="1"/>
          <p:nvPr/>
        </p:nvSpPr>
        <p:spPr>
          <a:xfrm>
            <a:off x="839788" y="557011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58666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10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8" y="569844"/>
            <a:ext cx="4460102" cy="485029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stripped of his clothing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01CF65-8BD7-400B-806F-34DB4F2B3E63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16933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11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658784"/>
            <a:ext cx="5534508" cy="458907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Jesus is nailed to the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42207-BCC2-43F5-A952-7D84182ED0F7}"/>
              </a:ext>
            </a:extLst>
          </p:cNvPr>
          <p:cNvSpPr txBox="1"/>
          <p:nvPr/>
        </p:nvSpPr>
        <p:spPr>
          <a:xfrm>
            <a:off x="839788" y="5453489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188813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12</a:t>
            </a:r>
            <a:endParaRPr lang="en-IE" sz="6600" dirty="0"/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357809"/>
            <a:ext cx="4127339" cy="49165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Dies on the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EDC59-DE44-496F-8B7F-B7E6A454B3AF}"/>
              </a:ext>
            </a:extLst>
          </p:cNvPr>
          <p:cNvSpPr txBox="1"/>
          <p:nvPr/>
        </p:nvSpPr>
        <p:spPr>
          <a:xfrm>
            <a:off x="839788" y="5488565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70106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taken down from the Cross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7809"/>
            <a:ext cx="4341812" cy="504907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706F25-B231-4D67-9297-4E338087D10E}"/>
              </a:ext>
            </a:extLst>
          </p:cNvPr>
          <p:cNvSpPr txBox="1"/>
          <p:nvPr/>
        </p:nvSpPr>
        <p:spPr>
          <a:xfrm>
            <a:off x="839788" y="5515069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417360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14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809" y="182880"/>
            <a:ext cx="4897422" cy="479993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laid in the tomb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20779B-BF42-40EC-A3E0-E60E00FDC340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4581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</a:t>
            </a:r>
          </a:p>
        </p:txBody>
      </p:sp>
      <p:pic>
        <p:nvPicPr>
          <p:cNvPr id="8" name="Picture Placeholder 7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92670"/>
            <a:ext cx="5564188" cy="483348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Condemned to Death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230CEB-A6DD-4346-9C71-AF41B549AE73}"/>
              </a:ext>
            </a:extLst>
          </p:cNvPr>
          <p:cNvSpPr txBox="1"/>
          <p:nvPr/>
        </p:nvSpPr>
        <p:spPr>
          <a:xfrm>
            <a:off x="839788" y="5980664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4982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2</a:t>
            </a:r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5" y="457200"/>
            <a:ext cx="3932237" cy="5035826"/>
          </a:xfrm>
          <a:effectLst>
            <a:softEdge rad="3175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Receives his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CA6E8-6C3B-417E-8D98-7E8D76E4A362}"/>
              </a:ext>
            </a:extLst>
          </p:cNvPr>
          <p:cNvSpPr txBox="1"/>
          <p:nvPr/>
        </p:nvSpPr>
        <p:spPr>
          <a:xfrm>
            <a:off x="839788" y="5980664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0240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/>
              <a:t>Station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First Time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>
            <a:fillRect/>
          </a:stretch>
        </p:blipFill>
        <p:spPr>
          <a:xfrm>
            <a:off x="5724939" y="589860"/>
            <a:ext cx="5723214" cy="451910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E821F-B803-4809-AEAB-772BD1C6903E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423225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 b="10643"/>
          <a:stretch>
            <a:fillRect/>
          </a:stretch>
        </p:blipFill>
        <p:spPr>
          <a:xfrm>
            <a:off x="5764696" y="987425"/>
            <a:ext cx="5590692" cy="441446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meets his mother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B2486-306C-47D4-8EB2-AE6131581F66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192898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5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5397"/>
          <a:stretch>
            <a:fillRect/>
          </a:stretch>
        </p:blipFill>
        <p:spPr>
          <a:xfrm>
            <a:off x="5777948" y="987425"/>
            <a:ext cx="5577440" cy="44039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Simon of Cyrene helps Jesus to carry his cross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0A65A-7048-4FD4-95EB-CBD195904FF6}"/>
              </a:ext>
            </a:extLst>
          </p:cNvPr>
          <p:cNvSpPr txBox="1"/>
          <p:nvPr/>
        </p:nvSpPr>
        <p:spPr>
          <a:xfrm>
            <a:off x="839788" y="5662612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7656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6</a:t>
            </a:r>
            <a:endParaRPr lang="en-IE" sz="7200" dirty="0"/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5" y="394251"/>
            <a:ext cx="3600310" cy="499938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Veronica wipes the face of Jesus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5D897-5420-493C-A39E-0E338220A210}"/>
              </a:ext>
            </a:extLst>
          </p:cNvPr>
          <p:cNvSpPr txBox="1"/>
          <p:nvPr/>
        </p:nvSpPr>
        <p:spPr>
          <a:xfrm>
            <a:off x="839788" y="5632751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66392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7</a:t>
            </a:r>
            <a:endParaRPr lang="en-IE" sz="7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875"/>
          <a:stretch>
            <a:fillRect/>
          </a:stretch>
        </p:blipFill>
        <p:spPr>
          <a:xfrm>
            <a:off x="5910469" y="812662"/>
            <a:ext cx="5348977" cy="42236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second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9374F6-31CC-4AF3-90EC-E3FA708D6262}"/>
              </a:ext>
            </a:extLst>
          </p:cNvPr>
          <p:cNvSpPr txBox="1"/>
          <p:nvPr/>
        </p:nvSpPr>
        <p:spPr>
          <a:xfrm>
            <a:off x="839788" y="5453489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38249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Station8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4222"/>
          <a:stretch>
            <a:fillRect/>
          </a:stretch>
        </p:blipFill>
        <p:spPr>
          <a:xfrm>
            <a:off x="5844208" y="987425"/>
            <a:ext cx="5511179" cy="435167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meets the women of Jerusalem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EBE59D-A7C0-460C-A9A4-318F1026B6AE}"/>
              </a:ext>
            </a:extLst>
          </p:cNvPr>
          <p:cNvSpPr txBox="1"/>
          <p:nvPr/>
        </p:nvSpPr>
        <p:spPr>
          <a:xfrm>
            <a:off x="839788" y="5569803"/>
            <a:ext cx="11020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We adore you, O Christ, and we praise you, because,</a:t>
            </a:r>
          </a:p>
          <a:p>
            <a:pPr algn="ctr"/>
            <a:r>
              <a:rPr lang="en-IE" sz="2400" dirty="0">
                <a:solidFill>
                  <a:srgbClr val="C00000"/>
                </a:solidFill>
                <a:latin typeface="Maiandra GD" panose="020E0502030308020204" pitchFamily="34" charset="0"/>
              </a:rPr>
              <a:t> by your holy cross you have redeemed  the world </a:t>
            </a:r>
          </a:p>
        </p:txBody>
      </p:sp>
    </p:spTree>
    <p:extLst>
      <p:ext uri="{BB962C8B-B14F-4D97-AF65-F5344CB8AC3E}">
        <p14:creationId xmlns:p14="http://schemas.microsoft.com/office/powerpoint/2010/main" val="219070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453</Words>
  <Application>Microsoft Office PowerPoint</Application>
  <PresentationFormat>Widescreen</PresentationFormat>
  <Paragraphs>60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Maiandra GD</vt:lpstr>
      <vt:lpstr>Office Theme</vt:lpstr>
      <vt:lpstr>Stations of the Cross</vt:lpstr>
      <vt:lpstr>Station 1</vt:lpstr>
      <vt:lpstr>Station 2</vt:lpstr>
      <vt:lpstr>Station 3</vt:lpstr>
      <vt:lpstr>Station 4</vt:lpstr>
      <vt:lpstr>Station 5 </vt:lpstr>
      <vt:lpstr>Station 6</vt:lpstr>
      <vt:lpstr>Station 7</vt:lpstr>
      <vt:lpstr>Station8</vt:lpstr>
      <vt:lpstr>Station 9</vt:lpstr>
      <vt:lpstr>Station 10</vt:lpstr>
      <vt:lpstr>Station 11</vt:lpstr>
      <vt:lpstr>Station 12</vt:lpstr>
      <vt:lpstr>Station 13</vt:lpstr>
      <vt:lpstr>Station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of the Cross</dc:title>
  <dc:creator>Maeve Mahon</dc:creator>
  <cp:lastModifiedBy>Maeve Mahon</cp:lastModifiedBy>
  <cp:revision>1</cp:revision>
  <dcterms:created xsi:type="dcterms:W3CDTF">2020-04-01T10:55:34Z</dcterms:created>
  <dcterms:modified xsi:type="dcterms:W3CDTF">2020-04-01T10:58:51Z</dcterms:modified>
</cp:coreProperties>
</file>