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3" r:id="rId3"/>
    <p:sldId id="257" r:id="rId4"/>
    <p:sldId id="258" r:id="rId5"/>
    <p:sldId id="264" r:id="rId6"/>
    <p:sldId id="259" r:id="rId7"/>
    <p:sldId id="265" r:id="rId8"/>
    <p:sldId id="266" r:id="rId9"/>
    <p:sldId id="260" r:id="rId10"/>
    <p:sldId id="267" r:id="rId11"/>
    <p:sldId id="268" r:id="rId12"/>
    <p:sldId id="269" r:id="rId13"/>
    <p:sldId id="261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23/02/2017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396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23/02/2017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24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23/02/2017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9202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23/02/2017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181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23/02/2017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262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23/02/2017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1649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23/02/2017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996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23/02/2017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130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23/02/2017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264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23/02/2017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631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C308E-FEC2-4BEE-9EEF-AC3B4BB2F307}" type="datetimeFigureOut">
              <a:rPr lang="en-IE" smtClean="0"/>
              <a:t>23/02/2017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14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C308E-FEC2-4BEE-9EEF-AC3B4BB2F307}" type="datetimeFigureOut">
              <a:rPr lang="en-IE" smtClean="0"/>
              <a:t>23/02/2017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26C31-BA09-4BB2-B475-EF7B912AFB2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594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>
                <a:latin typeface="Maiandra GD" panose="020E0502030308020204" pitchFamily="34" charset="0"/>
              </a:rPr>
              <a:t>Stations of the Cross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84924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9</a:t>
            </a:r>
            <a:endParaRPr lang="en-IE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falls the third time</a:t>
            </a:r>
          </a:p>
        </p:txBody>
      </p:sp>
      <p:pic>
        <p:nvPicPr>
          <p:cNvPr id="7" name="Picture Placeholder 6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1287887"/>
            <a:ext cx="7205327" cy="4029701"/>
          </a:xfrm>
        </p:spPr>
      </p:pic>
    </p:spTree>
    <p:extLst>
      <p:ext uri="{BB962C8B-B14F-4D97-AF65-F5344CB8AC3E}">
        <p14:creationId xmlns:p14="http://schemas.microsoft.com/office/powerpoint/2010/main" val="58666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10</a:t>
            </a:r>
          </a:p>
        </p:txBody>
      </p:sp>
      <p:pic>
        <p:nvPicPr>
          <p:cNvPr id="5" name="Picture Placeholder 4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58" y="0"/>
            <a:ext cx="5977374" cy="685415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is stripped of his clothing </a:t>
            </a:r>
          </a:p>
        </p:txBody>
      </p:sp>
    </p:spTree>
    <p:extLst>
      <p:ext uri="{BB962C8B-B14F-4D97-AF65-F5344CB8AC3E}">
        <p14:creationId xmlns:p14="http://schemas.microsoft.com/office/powerpoint/2010/main" val="169332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11</a:t>
            </a:r>
          </a:p>
        </p:txBody>
      </p:sp>
      <p:pic>
        <p:nvPicPr>
          <p:cNvPr id="5" name="Picture Placeholder 4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54223"/>
            <a:ext cx="6172200" cy="55404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/>
              <a:t>Jesus is nailed to the cross</a:t>
            </a:r>
          </a:p>
        </p:txBody>
      </p:sp>
    </p:spTree>
    <p:extLst>
      <p:ext uri="{BB962C8B-B14F-4D97-AF65-F5344CB8AC3E}">
        <p14:creationId xmlns:p14="http://schemas.microsoft.com/office/powerpoint/2010/main" val="188813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6600" dirty="0">
                <a:latin typeface="Maiandra GD" panose="020E0502030308020204" pitchFamily="34" charset="0"/>
              </a:rPr>
              <a:t>Station 12</a:t>
            </a:r>
            <a:endParaRPr lang="en-IE" sz="6600" dirty="0"/>
          </a:p>
        </p:txBody>
      </p:sp>
      <p:pic>
        <p:nvPicPr>
          <p:cNvPr id="5" name="Picture Placeholder 4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4" y="0"/>
            <a:ext cx="5078437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Dies on the Cross</a:t>
            </a:r>
          </a:p>
        </p:txBody>
      </p:sp>
    </p:spTree>
    <p:extLst>
      <p:ext uri="{BB962C8B-B14F-4D97-AF65-F5344CB8AC3E}">
        <p14:creationId xmlns:p14="http://schemas.microsoft.com/office/powerpoint/2010/main" val="701063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6600" dirty="0">
                <a:latin typeface="Maiandra GD" panose="020E0502030308020204" pitchFamily="34" charset="0"/>
              </a:rPr>
              <a:t>Station 13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is taken down from the Cross</a:t>
            </a:r>
          </a:p>
        </p:txBody>
      </p:sp>
      <p:pic>
        <p:nvPicPr>
          <p:cNvPr id="7" name="Picture Placeholder 6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12" y="281355"/>
            <a:ext cx="5387926" cy="6576646"/>
          </a:xfrm>
        </p:spPr>
      </p:pic>
    </p:spTree>
    <p:extLst>
      <p:ext uri="{BB962C8B-B14F-4D97-AF65-F5344CB8AC3E}">
        <p14:creationId xmlns:p14="http://schemas.microsoft.com/office/powerpoint/2010/main" val="4173603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6600" dirty="0">
                <a:latin typeface="Maiandra GD" panose="020E0502030308020204" pitchFamily="34" charset="0"/>
              </a:rPr>
              <a:t>Station 14</a:t>
            </a:r>
          </a:p>
        </p:txBody>
      </p:sp>
      <p:pic>
        <p:nvPicPr>
          <p:cNvPr id="5" name="Picture Placeholder 4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5" y="182879"/>
            <a:ext cx="6075846" cy="667512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is laid in the tomb</a:t>
            </a:r>
          </a:p>
        </p:txBody>
      </p:sp>
    </p:spTree>
    <p:extLst>
      <p:ext uri="{BB962C8B-B14F-4D97-AF65-F5344CB8AC3E}">
        <p14:creationId xmlns:p14="http://schemas.microsoft.com/office/powerpoint/2010/main" val="345812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1</a:t>
            </a:r>
          </a:p>
        </p:txBody>
      </p:sp>
      <p:pic>
        <p:nvPicPr>
          <p:cNvPr id="8" name="Picture Placeholder 7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692670"/>
            <a:ext cx="6172200" cy="5461462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is Condemned to Death </a:t>
            </a:r>
          </a:p>
        </p:txBody>
      </p:sp>
    </p:spTree>
    <p:extLst>
      <p:ext uri="{BB962C8B-B14F-4D97-AF65-F5344CB8AC3E}">
        <p14:creationId xmlns:p14="http://schemas.microsoft.com/office/powerpoint/2010/main" val="349821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2</a:t>
            </a:r>
          </a:p>
        </p:txBody>
      </p:sp>
      <p:pic>
        <p:nvPicPr>
          <p:cNvPr id="4" name="Content Placeholder 3"/>
          <p:cNvPicPr preferRelativeResize="0"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597" y="457200"/>
            <a:ext cx="4811150" cy="5976158"/>
          </a:xfrm>
          <a:effectLst>
            <a:softEdge rad="31750"/>
          </a:effec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Receives his Cross</a:t>
            </a:r>
          </a:p>
        </p:txBody>
      </p:sp>
    </p:spTree>
    <p:extLst>
      <p:ext uri="{BB962C8B-B14F-4D97-AF65-F5344CB8AC3E}">
        <p14:creationId xmlns:p14="http://schemas.microsoft.com/office/powerpoint/2010/main" val="3024009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/>
              <a:t>Station 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Falls the First Time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2" b="26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225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4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3" b="1064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meets his mother</a:t>
            </a:r>
          </a:p>
        </p:txBody>
      </p:sp>
    </p:spTree>
    <p:extLst>
      <p:ext uri="{BB962C8B-B14F-4D97-AF65-F5344CB8AC3E}">
        <p14:creationId xmlns:p14="http://schemas.microsoft.com/office/powerpoint/2010/main" val="192898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5 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" b="539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Simon of Cyrene helps Jesus to carry his cross</a:t>
            </a:r>
          </a:p>
        </p:txBody>
      </p:sp>
    </p:spTree>
    <p:extLst>
      <p:ext uri="{BB962C8B-B14F-4D97-AF65-F5344CB8AC3E}">
        <p14:creationId xmlns:p14="http://schemas.microsoft.com/office/powerpoint/2010/main" val="765672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6</a:t>
            </a:r>
            <a:endParaRPr lang="en-IE" sz="7200" dirty="0"/>
          </a:p>
        </p:txBody>
      </p:sp>
      <p:pic>
        <p:nvPicPr>
          <p:cNvPr id="5" name="Picture Placeholder 4"/>
          <p:cNvPicPr preferRelativeResize="0"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14" y="0"/>
            <a:ext cx="5107231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Veronica wipes the face of Jesus</a:t>
            </a:r>
          </a:p>
        </p:txBody>
      </p:sp>
    </p:spTree>
    <p:extLst>
      <p:ext uri="{BB962C8B-B14F-4D97-AF65-F5344CB8AC3E}">
        <p14:creationId xmlns:p14="http://schemas.microsoft.com/office/powerpoint/2010/main" val="366392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 7</a:t>
            </a:r>
            <a:endParaRPr lang="en-IE" sz="7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r="18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falls the second time</a:t>
            </a:r>
          </a:p>
        </p:txBody>
      </p:sp>
    </p:spTree>
    <p:extLst>
      <p:ext uri="{BB962C8B-B14F-4D97-AF65-F5344CB8AC3E}">
        <p14:creationId xmlns:p14="http://schemas.microsoft.com/office/powerpoint/2010/main" val="382494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7200" dirty="0">
                <a:latin typeface="Maiandra GD" panose="020E0502030308020204" pitchFamily="34" charset="0"/>
              </a:rPr>
              <a:t>Station8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422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IE" sz="4800" dirty="0">
                <a:latin typeface="Maiandra GD" panose="020E0502030308020204" pitchFamily="34" charset="0"/>
              </a:rPr>
              <a:t>Jesus meets the women of Jerusalem</a:t>
            </a:r>
          </a:p>
        </p:txBody>
      </p:sp>
    </p:spTree>
    <p:extLst>
      <p:ext uri="{BB962C8B-B14F-4D97-AF65-F5344CB8AC3E}">
        <p14:creationId xmlns:p14="http://schemas.microsoft.com/office/powerpoint/2010/main" val="2190701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85</TotalTime>
  <Words>110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Maiandra GD</vt:lpstr>
      <vt:lpstr>Office Theme</vt:lpstr>
      <vt:lpstr>Stations of the Cross</vt:lpstr>
      <vt:lpstr>Station 1</vt:lpstr>
      <vt:lpstr>Station 2</vt:lpstr>
      <vt:lpstr>Station 3</vt:lpstr>
      <vt:lpstr>Station 4</vt:lpstr>
      <vt:lpstr>Station 5 </vt:lpstr>
      <vt:lpstr>Station 6</vt:lpstr>
      <vt:lpstr>Station 7</vt:lpstr>
      <vt:lpstr>Station8</vt:lpstr>
      <vt:lpstr>Station 9</vt:lpstr>
      <vt:lpstr>Station 10</vt:lpstr>
      <vt:lpstr>Station 11</vt:lpstr>
      <vt:lpstr>Station 12</vt:lpstr>
      <vt:lpstr>Station 13</vt:lpstr>
      <vt:lpstr>Station 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Stations of the Cross</dc:title>
  <dc:creator>Maeve Mahon</dc:creator>
  <cp:lastModifiedBy>Maeve Mahon</cp:lastModifiedBy>
  <cp:revision>11</cp:revision>
  <dcterms:created xsi:type="dcterms:W3CDTF">2016-02-07T22:37:14Z</dcterms:created>
  <dcterms:modified xsi:type="dcterms:W3CDTF">2017-02-23T19:50:01Z</dcterms:modified>
</cp:coreProperties>
</file>