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396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24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202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181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262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164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996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130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264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2631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14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C308E-FEC2-4BEE-9EEF-AC3B4BB2F307}" type="datetimeFigureOut">
              <a:rPr lang="en-IE" smtClean="0"/>
              <a:t>07/02/2016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26C31-BA09-4BB2-B475-EF7B912AFB2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594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CC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>
                <a:latin typeface="Maiandra GD" panose="020E0502030308020204" pitchFamily="34" charset="0"/>
              </a:rPr>
              <a:t>Stations of the Cross</a:t>
            </a:r>
            <a:endParaRPr lang="en-IE" dirty="0">
              <a:latin typeface="Maiandra GD" panose="020E0502030308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8492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7200" dirty="0" smtClean="0">
                <a:latin typeface="Maiandra GD" panose="020E0502030308020204" pitchFamily="34" charset="0"/>
              </a:rPr>
              <a:t>Station 2</a:t>
            </a:r>
            <a:endParaRPr lang="en-IE" sz="7200" dirty="0">
              <a:latin typeface="Maiandra GD" panose="020E0502030308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988" y="143288"/>
            <a:ext cx="6743700" cy="11760834"/>
          </a:xfrm>
          <a:effectLst>
            <a:softEdge rad="31750"/>
          </a:effectLst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IE" sz="4800" dirty="0">
                <a:latin typeface="Maiandra GD" panose="020E0502030308020204" pitchFamily="34" charset="0"/>
              </a:rPr>
              <a:t>Jesus Receives his Cross</a:t>
            </a:r>
          </a:p>
        </p:txBody>
      </p:sp>
    </p:spTree>
    <p:extLst>
      <p:ext uri="{BB962C8B-B14F-4D97-AF65-F5344CB8AC3E}">
        <p14:creationId xmlns:p14="http://schemas.microsoft.com/office/powerpoint/2010/main" val="302400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7200" dirty="0" smtClean="0"/>
              <a:t>Station 3</a:t>
            </a:r>
            <a:endParaRPr lang="en-IE" sz="72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" r="1742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IE" sz="4800" dirty="0" smtClean="0">
                <a:latin typeface="Maiandra GD" panose="020E0502030308020204" pitchFamily="34" charset="0"/>
              </a:rPr>
              <a:t>Jesus Falls the First Time</a:t>
            </a:r>
            <a:endParaRPr lang="en-IE" sz="48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25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7200" dirty="0" smtClean="0">
                <a:latin typeface="Maiandra GD" panose="020E0502030308020204" pitchFamily="34" charset="0"/>
              </a:rPr>
              <a:t>Station 5 </a:t>
            </a:r>
            <a:endParaRPr lang="en-IE" sz="7200" dirty="0">
              <a:latin typeface="Maiandra GD" panose="020E0502030308020204" pitchFamily="34" charset="0"/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7" b="539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IE" sz="4800" dirty="0" smtClean="0">
                <a:latin typeface="Maiandra GD" panose="020E0502030308020204" pitchFamily="34" charset="0"/>
              </a:rPr>
              <a:t>Simon of Cyrene helps Jesus to carry his cross</a:t>
            </a:r>
            <a:endParaRPr lang="en-IE" sz="48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67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7200" dirty="0" smtClean="0">
                <a:latin typeface="Maiandra GD" panose="020E0502030308020204" pitchFamily="34" charset="0"/>
              </a:rPr>
              <a:t>Station8</a:t>
            </a:r>
            <a:endParaRPr lang="en-IE" sz="7200" dirty="0">
              <a:latin typeface="Maiandra GD" panose="020E0502030308020204" pitchFamily="34" charset="0"/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2" b="4222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IE" sz="4800" dirty="0" smtClean="0">
                <a:latin typeface="Maiandra GD" panose="020E0502030308020204" pitchFamily="34" charset="0"/>
              </a:rPr>
              <a:t>Jesus meets the Women of Jerusalem</a:t>
            </a:r>
            <a:endParaRPr lang="en-IE" sz="4800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6600" dirty="0" smtClean="0">
                <a:latin typeface="Maiandra GD" panose="020E0502030308020204" pitchFamily="34" charset="0"/>
              </a:rPr>
              <a:t>Station 12</a:t>
            </a:r>
            <a:endParaRPr lang="en-IE" sz="66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-1618341"/>
            <a:ext cx="6180513" cy="1009165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IE" sz="4800" dirty="0" smtClean="0"/>
              <a:t>Jesus Dies</a:t>
            </a:r>
            <a:endParaRPr lang="en-IE" sz="4800" dirty="0"/>
          </a:p>
        </p:txBody>
      </p:sp>
    </p:spTree>
    <p:extLst>
      <p:ext uri="{BB962C8B-B14F-4D97-AF65-F5344CB8AC3E}">
        <p14:creationId xmlns:p14="http://schemas.microsoft.com/office/powerpoint/2010/main" val="70106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latin typeface="Maiandra GD" panose="020E0502030308020204" pitchFamily="34" charset="0"/>
              </a:rPr>
              <a:t>Station 15</a:t>
            </a:r>
            <a:endParaRPr lang="en-IE" sz="66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5" r="755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IE" sz="4800" dirty="0" smtClean="0"/>
              <a:t>Jesus is Risen</a:t>
            </a:r>
            <a:endParaRPr lang="en-IE" sz="4800" dirty="0"/>
          </a:p>
        </p:txBody>
      </p:sp>
    </p:spTree>
    <p:extLst>
      <p:ext uri="{BB962C8B-B14F-4D97-AF65-F5344CB8AC3E}">
        <p14:creationId xmlns:p14="http://schemas.microsoft.com/office/powerpoint/2010/main" val="192055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38</TotalTime>
  <Words>44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Maiandra GD</vt:lpstr>
      <vt:lpstr>Office Theme</vt:lpstr>
      <vt:lpstr>Stations of the Cross</vt:lpstr>
      <vt:lpstr>Station 2</vt:lpstr>
      <vt:lpstr>Station 3</vt:lpstr>
      <vt:lpstr>Station 5 </vt:lpstr>
      <vt:lpstr>Station8</vt:lpstr>
      <vt:lpstr>Station 12</vt:lpstr>
      <vt:lpstr>Station 15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Stations of the Cross</dc:title>
  <dc:creator>Maeve Mahon</dc:creator>
  <cp:lastModifiedBy>Maeve Mahon</cp:lastModifiedBy>
  <cp:revision>4</cp:revision>
  <dcterms:created xsi:type="dcterms:W3CDTF">2016-02-07T22:37:14Z</dcterms:created>
  <dcterms:modified xsi:type="dcterms:W3CDTF">2016-02-07T23:15:37Z</dcterms:modified>
</cp:coreProperties>
</file>